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9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0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1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2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3.xml" ContentType="application/vnd.openxmlformats-officedocument.theme+xml"/>
  <Override PartName="/ppt/slideLayouts/slideLayout10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4"/>
    <p:sldMasterId id="2147483764" r:id="rId5"/>
    <p:sldMasterId id="2147483682" r:id="rId6"/>
    <p:sldMasterId id="2147483799" r:id="rId7"/>
    <p:sldMasterId id="2147483692" r:id="rId8"/>
    <p:sldMasterId id="2147483704" r:id="rId9"/>
    <p:sldMasterId id="2147483754" r:id="rId10"/>
    <p:sldMasterId id="2147483714" r:id="rId11"/>
    <p:sldMasterId id="2147483766" r:id="rId12"/>
    <p:sldMasterId id="2147483724" r:id="rId13"/>
    <p:sldMasterId id="2147483776" r:id="rId14"/>
    <p:sldMasterId id="2147483744" r:id="rId15"/>
    <p:sldMasterId id="2147483786" r:id="rId16"/>
    <p:sldMasterId id="2147483797" r:id="rId17"/>
  </p:sldMasterIdLst>
  <p:notesMasterIdLst>
    <p:notesMasterId r:id="rId25"/>
  </p:notesMasterIdLst>
  <p:sldIdLst>
    <p:sldId id="342" r:id="rId18"/>
    <p:sldId id="344" r:id="rId19"/>
    <p:sldId id="388" r:id="rId20"/>
    <p:sldId id="381" r:id="rId21"/>
    <p:sldId id="390" r:id="rId22"/>
    <p:sldId id="391" r:id="rId23"/>
    <p:sldId id="392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D9A"/>
    <a:srgbClr val="95C11F"/>
    <a:srgbClr val="EA8D25"/>
    <a:srgbClr val="E84892"/>
    <a:srgbClr val="00A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Bailes" userId="683f5749-cec9-4b20-9736-530ad958e4bb" providerId="ADAL" clId="{48A3E937-FE6B-4EBB-ACBF-CB6D2D1D0BA0}"/>
    <pc:docChg chg="modSld">
      <pc:chgData name="Matthew Bailes" userId="683f5749-cec9-4b20-9736-530ad958e4bb" providerId="ADAL" clId="{48A3E937-FE6B-4EBB-ACBF-CB6D2D1D0BA0}" dt="2022-07-08T08:41:26.911" v="1" actId="255"/>
      <pc:docMkLst>
        <pc:docMk/>
      </pc:docMkLst>
      <pc:sldChg chg="modSp mod">
        <pc:chgData name="Matthew Bailes" userId="683f5749-cec9-4b20-9736-530ad958e4bb" providerId="ADAL" clId="{48A3E937-FE6B-4EBB-ACBF-CB6D2D1D0BA0}" dt="2022-07-08T08:41:26.911" v="1" actId="255"/>
        <pc:sldMkLst>
          <pc:docMk/>
          <pc:sldMk cId="1264655601" sldId="342"/>
        </pc:sldMkLst>
        <pc:spChg chg="mod">
          <ac:chgData name="Matthew Bailes" userId="683f5749-cec9-4b20-9736-530ad958e4bb" providerId="ADAL" clId="{48A3E937-FE6B-4EBB-ACBF-CB6D2D1D0BA0}" dt="2022-07-08T08:41:26.911" v="1" actId="255"/>
          <ac:spMkLst>
            <pc:docMk/>
            <pc:sldMk cId="1264655601" sldId="342"/>
            <ac:spMk id="4" creationId="{94A428F3-D2BD-F111-E5A1-D59FC26B9D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F860461-9B27-1640-9F85-6113048CA35F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1F5ED5E-8704-C441-B20D-E08ABED5F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7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5ED5E-8704-C441-B20D-E08ABED5F8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1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5ED5E-8704-C441-B20D-E08ABED5F8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75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Larger and more local – move from London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5ED5E-8704-C441-B20D-E08ABED5F8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05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Highlight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5ED5E-8704-C441-B20D-E08ABED5F8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6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Highlight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5ED5E-8704-C441-B20D-E08ABED5F8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21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Highlight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5ED5E-8704-C441-B20D-E08ABED5F8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99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Highlight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5ED5E-8704-C441-B20D-E08ABED5F8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7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47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F302-D58A-5D40-958A-02ED7ADA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E2BB7-722A-4040-A382-AE8697A2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92CCE-948B-0440-9CE9-31724DA17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45B12F-BFA8-724C-AEF3-605454584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/>
          <a:p>
            <a:fld id="{E381B8F3-DC97-CF46-9810-3A5F404426B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8730E0-3705-C249-B963-D00910A53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2C8264-73A1-2A47-A477-C03F5A2EB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/>
          <a:p>
            <a:fld id="{C88A78BF-C651-924A-95E8-9106BC9A8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728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D544-6446-404F-9797-03A3433C5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64D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5292B98-2448-7A4C-93DA-51202406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A9208A4-5EED-8945-8A64-062CB954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6586573-0D90-FA41-ADAE-7357AFC2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941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C67F058-A5C9-4C43-8ED9-30B246C2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3D69444-53F4-574F-9B59-F50DD480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16D75C-048E-1A43-8AA5-F39AFA1F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697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F302-D58A-5D40-958A-02ED7ADA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764D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E2BB7-722A-4040-A382-AE8697A2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92CCE-948B-0440-9CE9-31724DA17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319CD34-5E50-C849-A6EB-6F991D561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1BE0B7C-5362-4B4B-826C-804611FC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09BAC48-0D2D-BF4F-BC46-EA13E0E3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692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2958-E159-FD4B-9FD8-0D0511B3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764D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372651-41B9-724C-B2C5-7E35EF0E5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287B5-63B3-2241-A46F-5918EA887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6D19400-F1CB-494F-8B2D-BAA9F1E4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6A845D1-C43C-2849-B56F-BC50202E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68F3719-4178-5841-BE36-38120476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216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47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2958-E159-FD4B-9FD8-0D0511B3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372651-41B9-724C-B2C5-7E35EF0E5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287B5-63B3-2241-A46F-5918EA887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F5D1131-5C1F-FB4E-A946-E62AEA614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/>
          <a:p>
            <a:fld id="{E381B8F3-DC97-CF46-9810-3A5F404426B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8A095FA-6092-154C-A822-82417E36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0DF074B-96EB-7F42-9235-4141023C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/>
          <a:p>
            <a:fld id="{C88A78BF-C651-924A-95E8-9106BC9A8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67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FB78-08AE-CE4F-A516-D3F155EC1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535837"/>
            <a:ext cx="9144000" cy="1974125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51C71-8535-6347-B998-CFBCA4486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34D7007-A093-7041-9A90-DB3AE407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B8F3-DC97-CF46-9810-3A5F404426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1CDECBC-DA55-284E-AE7B-1940FE50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ADD9077-CCE1-4B4E-9412-9C9F2F22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A78BF-C651-924A-95E8-9106BC9A86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14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9BB1B-19A6-0A45-9A93-B4E21F39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CCB4C-3407-0747-9AB5-614E6FFC6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2369"/>
            <a:ext cx="10515600" cy="334240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0DEDB0-669A-2E47-96B9-8A283839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B8F3-DC97-CF46-9810-3A5F404426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209AEB-8BC0-5F4C-9367-5A18DE0A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0188D73-7AC4-6848-9E5F-D539D0D5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A78BF-C651-924A-95E8-9106BC9A86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7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E81C-9251-744A-9F27-5BF81725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8E384-D6EA-2745-8D9B-9CFBE2763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82591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0439BAD-2CE0-9548-9A28-5C48CC181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B8F3-DC97-CF46-9810-3A5F404426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C48871-BCBB-4040-8E75-82BC7FEA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DBA86A-3C48-0A4D-A46C-F95BB4F3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A78BF-C651-924A-95E8-9106BC9A86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43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E1B5-0A44-0042-AB0B-F352B16A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BCB87-3DB7-2148-BB9A-CB7E64B1F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13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BDD38-AE75-8446-B377-4A6CF39D4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13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75E2E39-F745-8142-AA9E-1FE1DE07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B8F3-DC97-CF46-9810-3A5F404426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7541884-8103-F944-BF6F-F25BC50E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DD92BD-E2BC-6C4D-99B1-FD09399A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A78BF-C651-924A-95E8-9106BC9A86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70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1133-BC1F-864F-BAC8-E2AC42AA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2040"/>
            <a:ext cx="10515600" cy="6086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8114A-DC73-9D4A-9B99-2E9656C55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D0B23-9A49-1747-8EE5-4DC1FDAC0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84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1ADB10-15B5-774E-B3C9-10F4FACAC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7BCE3-5FF2-7742-BD4F-018244984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84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C729C62-A74B-FC48-A54A-0B727BBE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B8F3-DC97-CF46-9810-3A5F404426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872FA81-4699-7940-9D71-28823F0D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B9860F1-34FC-D946-9524-39BA934F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A78BF-C651-924A-95E8-9106BC9A86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72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D544-6446-404F-9797-03A3433C5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5292B98-2448-7A4C-93DA-51202406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B8F3-DC97-CF46-9810-3A5F404426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A9208A4-5EED-8945-8A64-062CB954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6586573-0D90-FA41-ADAE-7357AFC2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A78BF-C651-924A-95E8-9106BC9A86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66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C67F058-A5C9-4C43-8ED9-30B246C2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B8F3-DC97-CF46-9810-3A5F404426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3D69444-53F4-574F-9B59-F50DD480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16D75C-048E-1A43-8AA5-F39AFA1F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A78BF-C651-924A-95E8-9106BC9A86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7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F302-D58A-5D40-958A-02ED7ADA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E2BB7-722A-4040-A382-AE8697A2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92CCE-948B-0440-9CE9-31724DA17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319CD34-5E50-C849-A6EB-6F991D561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B8F3-DC97-CF46-9810-3A5F404426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1BE0B7C-5362-4B4B-826C-804611FC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09BAC48-0D2D-BF4F-BC46-EA13E0E3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A78BF-C651-924A-95E8-9106BC9A86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4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522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2958-E159-FD4B-9FD8-0D0511B3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372651-41B9-724C-B2C5-7E35EF0E5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287B5-63B3-2241-A46F-5918EA887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6D19400-F1CB-494F-8B2D-BAA9F1E4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B8F3-DC97-CF46-9810-3A5F404426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6A845D1-C43C-2849-B56F-BC50202E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68F3719-4178-5841-BE36-38120476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A78BF-C651-924A-95E8-9106BC9A86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34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15EEE-C820-B14B-8CFE-773892F26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9B155-7AAE-5345-9093-32E739DA7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D19DB-26E3-624E-BB65-6E382B80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70B4-593C-9D43-AF12-EC016F49BA6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24D2B-9DEC-864E-9E26-686A9477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F919B-8E9B-7343-AC56-2F220A11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D3F-E93D-E544-9564-422F3EEFA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71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DF76-943D-F34C-8A05-3AB33A2FE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A28C7-03CB-D14A-B7F5-FACC958A6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2C54D-FA86-D84F-80BA-601DBF14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70B4-593C-9D43-AF12-EC016F49BA6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67FC-F3F7-E14B-9604-674018613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ABE51-1506-ED43-B79F-EB78DA38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D3F-E93D-E544-9564-422F3EEFA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82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61D5-A9A4-C643-8B86-5A1C2BC07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6990A-1515-BF47-9E72-2C7F16597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9DA01-20CB-BA46-9D58-D55EC095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70B4-593C-9D43-AF12-EC016F49BA6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79A90-118B-6F46-AE2A-C69F1A11B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46AC5-B8CB-F341-A1C2-F3063824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D3F-E93D-E544-9564-422F3EEFA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08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CC3BB-B3F7-5A47-9B79-37324A74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0688D-45E6-3144-8074-AD5E776E6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F966C-A2C0-AE43-ABA5-18CB4F894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F57B4-B3FF-2C4E-944E-369458804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70B4-593C-9D43-AF12-EC016F49BA6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51FDD-1CAB-714F-844C-A81F984A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EACF1-BCC7-A947-A651-C27878E3B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D3F-E93D-E544-9564-422F3EEFA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26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B1F53-DC90-8E4B-BD00-7B2E851FD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B05D8-E70C-1D4C-B9B5-337C4C351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78EA7-55DB-3E4F-A8D6-4FF6773B3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659C8F-E0F0-E043-A3A1-F2090D017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5C8D0D-8567-654D-B9D2-4B4688CB2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C583FD-6ADA-EB45-995B-AF3307FC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70B4-593C-9D43-AF12-EC016F49BA6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C42968-0D4D-E64B-A0B0-A922F790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AB69A9-E231-B84B-999B-EA28747A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D3F-E93D-E544-9564-422F3EEFA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18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9199D-979C-E24B-B8A9-464AB4AA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B620F-CF72-294B-890A-7BDD8D2E0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70B4-593C-9D43-AF12-EC016F49BA6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AA8E0-2B51-4045-9DB4-BF73265A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3D921-A1F8-2543-9AA6-4A68AF16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D3F-E93D-E544-9564-422F3EEFA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90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51E74-C05A-D744-AAA5-C3AAF2AFA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70B4-593C-9D43-AF12-EC016F49BA6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2A36D5-D45C-4048-A5F8-EB50515B9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92D63-0B22-0942-834A-A38039DA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D3F-E93D-E544-9564-422F3EEFA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19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01F7-B97D-5149-95B8-82EF61C30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F521B-83A1-574B-A777-BA647D3A8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59BBE-C865-BC49-94A3-E1F4E1D25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B9F9C-3E8F-434E-91F5-F972CFB52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70B4-593C-9D43-AF12-EC016F49BA6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920F7-7987-784F-A3F3-9EF2BF2E6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C7DE5-186F-2841-8A46-F11CA33E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D3F-E93D-E544-9564-422F3EEFA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35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E21ED-27A8-8F4B-B0C4-FAB1427DF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1C7D8-D159-8D4E-BA74-56EFB1E42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63BF9-8A50-084B-B3E3-4096A888E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A1E92-BC5C-CE4C-8431-BB74D00F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70B4-593C-9D43-AF12-EC016F49BA6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556EE-4169-EC45-9FF1-AFF7FD8D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A4B16-AEEA-C845-A020-A37CB375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D3F-E93D-E544-9564-422F3EEFA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6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FB78-08AE-CE4F-A516-D3F155EC1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535837"/>
            <a:ext cx="8687540" cy="1974125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51C71-8535-6347-B998-CFBCA4486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8687540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2BC0A-345A-D34B-8B51-A16F1DDC7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65732"/>
            <a:ext cx="2743200" cy="365125"/>
          </a:xfrm>
          <a:prstGeom prst="rect">
            <a:avLst/>
          </a:prstGeom>
        </p:spPr>
        <p:txBody>
          <a:bodyPr/>
          <a:lstStyle/>
          <a:p>
            <a:fld id="{E381B8F3-DC97-CF46-9810-3A5F404426B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DE397-580D-1D40-91AC-73111A6F4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9657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3FFC9-0636-BA43-907A-CEBEF3D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965732"/>
            <a:ext cx="2743200" cy="365125"/>
          </a:xfrm>
          <a:prstGeom prst="rect">
            <a:avLst/>
          </a:prstGeom>
        </p:spPr>
        <p:txBody>
          <a:bodyPr/>
          <a:lstStyle/>
          <a:p>
            <a:fld id="{C88A78BF-C651-924A-95E8-9106BC9A8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17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0718-8390-6F46-9845-41FC3669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C46BA-7BB8-2B43-BDEC-7FF99A86E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18D09-BEA7-4648-928C-3CE2B665A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70B4-593C-9D43-AF12-EC016F49BA6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AD6F-EAC4-9C4D-A0F3-F441BB42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C408E-11D7-2B4E-A9D1-8398BE90D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D3F-E93D-E544-9564-422F3EEFA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58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E56F07-E40F-1943-B2B8-941728397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03848-CDF7-8847-B65E-C2415D137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AEEC5-3AE4-6545-9707-73D3CA82C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70B4-593C-9D43-AF12-EC016F49BA6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4BAA4-F313-3C4F-AE9B-4F239A57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58A7F-BA24-2D43-AC61-055AA912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D3F-E93D-E544-9564-422F3EEFA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8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FB78-08AE-CE4F-A516-D3F155EC1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535837"/>
            <a:ext cx="7542320" cy="1974125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E848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51C71-8535-6347-B998-CFBCA4486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34D7007-A093-7041-9A90-DB3AE407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1CDECBC-DA55-284E-AE7B-1940FE50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ADD9077-CCE1-4B4E-9412-9C9F2F22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03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9BB1B-19A6-0A45-9A93-B4E21F39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848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CCB4C-3407-0747-9AB5-614E6FFC6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2369"/>
            <a:ext cx="10515600" cy="334240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0DEDB0-669A-2E47-96B9-8A283839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209AEB-8BC0-5F4C-9367-5A18DE0A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0188D73-7AC4-6848-9E5F-D539D0D5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41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E81C-9251-744A-9F27-5BF81725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143474" cy="2852737"/>
          </a:xfrm>
        </p:spPr>
        <p:txBody>
          <a:bodyPr anchor="t"/>
          <a:lstStyle>
            <a:lvl1pPr>
              <a:defRPr sz="6000">
                <a:solidFill>
                  <a:srgbClr val="E848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8E384-D6EA-2745-8D9B-9CFBE2763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82591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0439BAD-2CE0-9548-9A28-5C48CC181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C48871-BCBB-4040-8E75-82BC7FEA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DBA86A-3C48-0A4D-A46C-F95BB4F3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84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E1B5-0A44-0042-AB0B-F352B16A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848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BCB87-3DB7-2148-BB9A-CB7E64B1F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178336" cy="40513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75E2E39-F745-8142-AA9E-1FE1DE07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7541884-8103-F944-BF6F-F25BC50E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DD92BD-E2BC-6C4D-99B1-FD09399A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05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1133-BC1F-864F-BAC8-E2AC42AA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2040"/>
            <a:ext cx="7833695" cy="608648"/>
          </a:xfrm>
        </p:spPr>
        <p:txBody>
          <a:bodyPr/>
          <a:lstStyle>
            <a:lvl1pPr>
              <a:defRPr>
                <a:solidFill>
                  <a:srgbClr val="E848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8114A-DC73-9D4A-9B99-2E9656C55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7833695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D0B23-9A49-1747-8EE5-4DC1FDAC0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7833695" cy="34784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C729C62-A74B-FC48-A54A-0B727BBE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872FA81-4699-7940-9D71-28823F0D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B9860F1-34FC-D946-9524-39BA934F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03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D544-6446-404F-9797-03A3433C5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848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5292B98-2448-7A4C-93DA-51202406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A9208A4-5EED-8945-8A64-062CB954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6586573-0D90-FA41-ADAE-7357AFC2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452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C67F058-A5C9-4C43-8ED9-30B246C2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3D69444-53F4-574F-9B59-F50DD480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16D75C-048E-1A43-8AA5-F39AFA1F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547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F302-D58A-5D40-958A-02ED7ADA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848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E2BB7-722A-4040-A382-AE8697A2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92CCE-948B-0440-9CE9-31724DA17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319CD34-5E50-C849-A6EB-6F991D561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1BE0B7C-5362-4B4B-826C-804611FC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09BAC48-0D2D-BF4F-BC46-EA13E0E3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1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9BB1B-19A6-0A45-9A93-B4E21F39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CCB4C-3407-0747-9AB5-614E6FFC6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780207-968E-B547-9D07-D89512BC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/>
          <a:p>
            <a:fld id="{E381B8F3-DC97-CF46-9810-3A5F404426B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1D0846-C9AB-734C-ADB5-12EAAD8D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ABB2753-3B12-B448-A953-EE97AC9F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/>
          <a:p>
            <a:fld id="{C88A78BF-C651-924A-95E8-9106BC9A8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45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2958-E159-FD4B-9FD8-0D0511B3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848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372651-41B9-724C-B2C5-7E35EF0E5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287B5-63B3-2241-A46F-5918EA887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6D19400-F1CB-494F-8B2D-BAA9F1E4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6A845D1-C43C-2849-B56F-BC50202E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68F3719-4178-5841-BE36-38120476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54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FB78-08AE-CE4F-A516-D3F155EC1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535837"/>
            <a:ext cx="9144000" cy="1974125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E848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51C71-8535-6347-B998-CFBCA4486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34D7007-A093-7041-9A90-DB3AE407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1CDECBC-DA55-284E-AE7B-1940FE50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ADD9077-CCE1-4B4E-9412-9C9F2F22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9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9BB1B-19A6-0A45-9A93-B4E21F39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848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CCB4C-3407-0747-9AB5-614E6FFC6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2369"/>
            <a:ext cx="10515600" cy="334240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0DEDB0-669A-2E47-96B9-8A283839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209AEB-8BC0-5F4C-9367-5A18DE0A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0188D73-7AC4-6848-9E5F-D539D0D5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12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E81C-9251-744A-9F27-5BF81725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/>
          <a:lstStyle>
            <a:lvl1pPr>
              <a:defRPr sz="6000">
                <a:solidFill>
                  <a:srgbClr val="E848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8E384-D6EA-2745-8D9B-9CFBE2763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82591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0439BAD-2CE0-9548-9A28-5C48CC181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C48871-BCBB-4040-8E75-82BC7FEA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DBA86A-3C48-0A4D-A46C-F95BB4F3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03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E1B5-0A44-0042-AB0B-F352B16A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848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BCB87-3DB7-2148-BB9A-CB7E64B1F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13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BDD38-AE75-8446-B377-4A6CF39D4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13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75E2E39-F745-8142-AA9E-1FE1DE07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7541884-8103-F944-BF6F-F25BC50E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DD92BD-E2BC-6C4D-99B1-FD09399A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759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1133-BC1F-864F-BAC8-E2AC42AA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2040"/>
            <a:ext cx="10515600" cy="608648"/>
          </a:xfrm>
        </p:spPr>
        <p:txBody>
          <a:bodyPr/>
          <a:lstStyle>
            <a:lvl1pPr>
              <a:defRPr>
                <a:solidFill>
                  <a:srgbClr val="E848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8114A-DC73-9D4A-9B99-2E9656C55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D0B23-9A49-1747-8EE5-4DC1FDAC0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84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1ADB10-15B5-774E-B3C9-10F4FACAC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7BCE3-5FF2-7742-BD4F-018244984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84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C729C62-A74B-FC48-A54A-0B727BBE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872FA81-4699-7940-9D71-28823F0D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B9860F1-34FC-D946-9524-39BA934F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711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D544-6446-404F-9797-03A3433C5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848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5292B98-2448-7A4C-93DA-51202406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A9208A4-5EED-8945-8A64-062CB954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6586573-0D90-FA41-ADAE-7357AFC2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118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C67F058-A5C9-4C43-8ED9-30B246C2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3D69444-53F4-574F-9B59-F50DD480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16D75C-048E-1A43-8AA5-F39AFA1F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83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F302-D58A-5D40-958A-02ED7ADA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848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E2BB7-722A-4040-A382-AE8697A2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92CCE-948B-0440-9CE9-31724DA17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319CD34-5E50-C849-A6EB-6F991D561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1BE0B7C-5362-4B4B-826C-804611FC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09BAC48-0D2D-BF4F-BC46-EA13E0E3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28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2958-E159-FD4B-9FD8-0D0511B3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848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372651-41B9-724C-B2C5-7E35EF0E5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287B5-63B3-2241-A46F-5918EA887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6D19400-F1CB-494F-8B2D-BAA9F1E4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6A845D1-C43C-2849-B56F-BC50202E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68F3719-4178-5841-BE36-38120476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5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E81C-9251-744A-9F27-5BF81725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8658379" cy="2276108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8E384-D6EA-2745-8D9B-9CFBE2763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82591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A7CDF-63D0-7541-BE3F-E036D7C1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/>
          <a:p>
            <a:fld id="{E381B8F3-DC97-CF46-9810-3A5F404426B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17F8D-ADAC-214B-9AB5-9D161F72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CA9FE-42FF-D24D-8CCC-38E9A01A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/>
          <a:p>
            <a:fld id="{C88A78BF-C651-924A-95E8-9106BC9A8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261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FB78-08AE-CE4F-A516-D3F155EC1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535837"/>
            <a:ext cx="7542320" cy="1974125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EA8D2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51C71-8535-6347-B998-CFBCA4486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34D7007-A093-7041-9A90-DB3AE407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1CDECBC-DA55-284E-AE7B-1940FE50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ADD9077-CCE1-4B4E-9412-9C9F2F22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294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9BB1B-19A6-0A45-9A93-B4E21F39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8D2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CCB4C-3407-0747-9AB5-614E6FFC6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2369"/>
            <a:ext cx="10515600" cy="334240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0DEDB0-669A-2E47-96B9-8A283839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209AEB-8BC0-5F4C-9367-5A18DE0A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0188D73-7AC4-6848-9E5F-D539D0D5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306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E81C-9251-744A-9F27-5BF81725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143474" cy="2852737"/>
          </a:xfrm>
        </p:spPr>
        <p:txBody>
          <a:bodyPr anchor="t"/>
          <a:lstStyle>
            <a:lvl1pPr>
              <a:defRPr sz="6000">
                <a:solidFill>
                  <a:srgbClr val="EA8D2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8E384-D6EA-2745-8D9B-9CFBE2763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82591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0439BAD-2CE0-9548-9A28-5C48CC181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C48871-BCBB-4040-8E75-82BC7FEA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DBA86A-3C48-0A4D-A46C-F95BB4F3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116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E1B5-0A44-0042-AB0B-F352B16A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8D2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BCB87-3DB7-2148-BB9A-CB7E64B1F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178336" cy="40513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75E2E39-F745-8142-AA9E-1FE1DE07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7541884-8103-F944-BF6F-F25BC50E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DD92BD-E2BC-6C4D-99B1-FD09399A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474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1133-BC1F-864F-BAC8-E2AC42AA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2040"/>
            <a:ext cx="7833695" cy="608648"/>
          </a:xfrm>
        </p:spPr>
        <p:txBody>
          <a:bodyPr/>
          <a:lstStyle>
            <a:lvl1pPr>
              <a:defRPr>
                <a:solidFill>
                  <a:srgbClr val="EA8D2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8114A-DC73-9D4A-9B99-2E9656C55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D0B23-9A49-1747-8EE5-4DC1FDAC0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84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C729C62-A74B-FC48-A54A-0B727BBE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872FA81-4699-7940-9D71-28823F0D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B9860F1-34FC-D946-9524-39BA934F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970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D544-6446-404F-9797-03A3433C5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8D2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5292B98-2448-7A4C-93DA-51202406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A9208A4-5EED-8945-8A64-062CB954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6586573-0D90-FA41-ADAE-7357AFC2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31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C67F058-A5C9-4C43-8ED9-30B246C2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3D69444-53F4-574F-9B59-F50DD480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16D75C-048E-1A43-8AA5-F39AFA1F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990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F302-D58A-5D40-958A-02ED7ADA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A8D2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E2BB7-722A-4040-A382-AE8697A2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92CCE-948B-0440-9CE9-31724DA17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319CD34-5E50-C849-A6EB-6F991D561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1BE0B7C-5362-4B4B-826C-804611FC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09BAC48-0D2D-BF4F-BC46-EA13E0E3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44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2958-E159-FD4B-9FD8-0D0511B3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A8D2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372651-41B9-724C-B2C5-7E35EF0E5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287B5-63B3-2241-A46F-5918EA887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6D19400-F1CB-494F-8B2D-BAA9F1E4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6A845D1-C43C-2849-B56F-BC50202E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68F3719-4178-5841-BE36-38120476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649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FB78-08AE-CE4F-A516-D3F155EC1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535837"/>
            <a:ext cx="9144000" cy="1974125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EA8D2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51C71-8535-6347-B998-CFBCA4486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34D7007-A093-7041-9A90-DB3AE407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1CDECBC-DA55-284E-AE7B-1940FE50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ADD9077-CCE1-4B4E-9412-9C9F2F22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9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E1B5-0A44-0042-AB0B-F352B16A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BCB87-3DB7-2148-BB9A-CB7E64B1F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13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BDD38-AE75-8446-B377-4A6CF39D4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13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19F46A6-2560-C64B-BAD1-D0FE3A72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/>
          <a:p>
            <a:fld id="{E381B8F3-DC97-CF46-9810-3A5F404426B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0BEC82-8DD0-7A42-8198-7DD2C2180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BB79AB-A018-5441-BEEF-485037FF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/>
          <a:p>
            <a:fld id="{C88A78BF-C651-924A-95E8-9106BC9A8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572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9BB1B-19A6-0A45-9A93-B4E21F39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8D2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CCB4C-3407-0747-9AB5-614E6FFC6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2369"/>
            <a:ext cx="10515600" cy="334240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0DEDB0-669A-2E47-96B9-8A283839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209AEB-8BC0-5F4C-9367-5A18DE0A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0188D73-7AC4-6848-9E5F-D539D0D5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510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E81C-9251-744A-9F27-5BF81725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/>
          <a:lstStyle>
            <a:lvl1pPr>
              <a:defRPr sz="6000">
                <a:solidFill>
                  <a:srgbClr val="EA8D2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8E384-D6EA-2745-8D9B-9CFBE2763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82591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0439BAD-2CE0-9548-9A28-5C48CC181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C48871-BCBB-4040-8E75-82BC7FEA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DBA86A-3C48-0A4D-A46C-F95BB4F3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212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E1B5-0A44-0042-AB0B-F352B16A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8D2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BCB87-3DB7-2148-BB9A-CB7E64B1F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13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BDD38-AE75-8446-B377-4A6CF39D4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13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75E2E39-F745-8142-AA9E-1FE1DE07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7541884-8103-F944-BF6F-F25BC50E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DD92BD-E2BC-6C4D-99B1-FD09399A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272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1133-BC1F-864F-BAC8-E2AC42AA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2040"/>
            <a:ext cx="10515600" cy="608648"/>
          </a:xfrm>
        </p:spPr>
        <p:txBody>
          <a:bodyPr/>
          <a:lstStyle>
            <a:lvl1pPr>
              <a:defRPr>
                <a:solidFill>
                  <a:srgbClr val="EA8D2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8114A-DC73-9D4A-9B99-2E9656C55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D0B23-9A49-1747-8EE5-4DC1FDAC0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84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1ADB10-15B5-774E-B3C9-10F4FACAC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7BCE3-5FF2-7742-BD4F-018244984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84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C729C62-A74B-FC48-A54A-0B727BBE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872FA81-4699-7940-9D71-28823F0D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B9860F1-34FC-D946-9524-39BA934F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140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D544-6446-404F-9797-03A3433C5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8D2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5292B98-2448-7A4C-93DA-51202406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A9208A4-5EED-8945-8A64-062CB954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6586573-0D90-FA41-ADAE-7357AFC2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292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C67F058-A5C9-4C43-8ED9-30B246C2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3D69444-53F4-574F-9B59-F50DD480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16D75C-048E-1A43-8AA5-F39AFA1F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646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F302-D58A-5D40-958A-02ED7ADA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A8D2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E2BB7-722A-4040-A382-AE8697A2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92CCE-948B-0440-9CE9-31724DA17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319CD34-5E50-C849-A6EB-6F991D561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1BE0B7C-5362-4B4B-826C-804611FC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09BAC48-0D2D-BF4F-BC46-EA13E0E3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750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2958-E159-FD4B-9FD8-0D0511B3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A8D2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372651-41B9-724C-B2C5-7E35EF0E5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287B5-63B3-2241-A46F-5918EA887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6D19400-F1CB-494F-8B2D-BAA9F1E4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6A845D1-C43C-2849-B56F-BC50202E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68F3719-4178-5841-BE36-38120476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394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FB78-08AE-CE4F-A516-D3F155EC1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535837"/>
            <a:ext cx="7542320" cy="1974125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95C11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51C71-8535-6347-B998-CFBCA4486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34D7007-A093-7041-9A90-DB3AE407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1CDECBC-DA55-284E-AE7B-1940FE50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ADD9077-CCE1-4B4E-9412-9C9F2F22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155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9BB1B-19A6-0A45-9A93-B4E21F39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5C11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CCB4C-3407-0747-9AB5-614E6FFC6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2369"/>
            <a:ext cx="10515600" cy="334240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0DEDB0-669A-2E47-96B9-8A283839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209AEB-8BC0-5F4C-9367-5A18DE0A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0188D73-7AC4-6848-9E5F-D539D0D5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1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1133-BC1F-864F-BAC8-E2AC42AA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2040"/>
            <a:ext cx="10515600" cy="6086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8114A-DC73-9D4A-9B99-2E9656C55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D0B23-9A49-1747-8EE5-4DC1FDAC0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84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1ADB10-15B5-774E-B3C9-10F4FACAC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7BCE3-5FF2-7742-BD4F-018244984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84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226B8CB-2814-DD4F-9483-B44F6111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/>
          <a:p>
            <a:fld id="{E381B8F3-DC97-CF46-9810-3A5F404426B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4660A6C-304B-2743-A96C-32B5011D6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38703F3-6808-B242-AC5F-F7CCEE6B4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/>
          <a:p>
            <a:fld id="{C88A78BF-C651-924A-95E8-9106BC9A8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971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E81C-9251-744A-9F27-5BF81725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143474" cy="2852737"/>
          </a:xfrm>
        </p:spPr>
        <p:txBody>
          <a:bodyPr anchor="t"/>
          <a:lstStyle>
            <a:lvl1pPr>
              <a:defRPr sz="6000">
                <a:solidFill>
                  <a:srgbClr val="95C11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8E384-D6EA-2745-8D9B-9CFBE2763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82591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0439BAD-2CE0-9548-9A28-5C48CC181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C48871-BCBB-4040-8E75-82BC7FEA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DBA86A-3C48-0A4D-A46C-F95BB4F3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47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E1B5-0A44-0042-AB0B-F352B16A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5C11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BCB87-3DB7-2148-BB9A-CB7E64B1F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178336" cy="40513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75E2E39-F745-8142-AA9E-1FE1DE07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7541884-8103-F944-BF6F-F25BC50E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DD92BD-E2BC-6C4D-99B1-FD09399A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50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1133-BC1F-864F-BAC8-E2AC42AA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2040"/>
            <a:ext cx="7833695" cy="608648"/>
          </a:xfrm>
        </p:spPr>
        <p:txBody>
          <a:bodyPr/>
          <a:lstStyle>
            <a:lvl1pPr>
              <a:defRPr>
                <a:solidFill>
                  <a:srgbClr val="95C11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8114A-DC73-9D4A-9B99-2E9656C55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D0B23-9A49-1747-8EE5-4DC1FDAC0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84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C729C62-A74B-FC48-A54A-0B727BBE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872FA81-4699-7940-9D71-28823F0D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B9860F1-34FC-D946-9524-39BA934F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47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D544-6446-404F-9797-03A3433C5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5C11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5292B98-2448-7A4C-93DA-51202406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A9208A4-5EED-8945-8A64-062CB954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6586573-0D90-FA41-ADAE-7357AFC2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6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C67F058-A5C9-4C43-8ED9-30B246C2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3D69444-53F4-574F-9B59-F50DD480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16D75C-048E-1A43-8AA5-F39AFA1F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629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F302-D58A-5D40-958A-02ED7ADA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95C11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E2BB7-722A-4040-A382-AE8697A2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92CCE-948B-0440-9CE9-31724DA17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319CD34-5E50-C849-A6EB-6F991D561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1BE0B7C-5362-4B4B-826C-804611FC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09BAC48-0D2D-BF4F-BC46-EA13E0E3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064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2958-E159-FD4B-9FD8-0D0511B3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95C11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372651-41B9-724C-B2C5-7E35EF0E5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287B5-63B3-2241-A46F-5918EA887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6D19400-F1CB-494F-8B2D-BAA9F1E4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6A845D1-C43C-2849-B56F-BC50202E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68F3719-4178-5841-BE36-38120476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358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FB78-08AE-CE4F-A516-D3F155EC1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535837"/>
            <a:ext cx="9144000" cy="1974125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95C11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51C71-8535-6347-B998-CFBCA4486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34D7007-A093-7041-9A90-DB3AE407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1CDECBC-DA55-284E-AE7B-1940FE50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ADD9077-CCE1-4B4E-9412-9C9F2F22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810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9BB1B-19A6-0A45-9A93-B4E21F39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5C11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CCB4C-3407-0747-9AB5-614E6FFC6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2369"/>
            <a:ext cx="10515600" cy="334240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0DEDB0-669A-2E47-96B9-8A283839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209AEB-8BC0-5F4C-9367-5A18DE0A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0188D73-7AC4-6848-9E5F-D539D0D5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803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E81C-9251-744A-9F27-5BF81725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/>
          <a:lstStyle>
            <a:lvl1pPr>
              <a:defRPr sz="6000">
                <a:solidFill>
                  <a:srgbClr val="95C11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8E384-D6EA-2745-8D9B-9CFBE2763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82591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0439BAD-2CE0-9548-9A28-5C48CC181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C48871-BCBB-4040-8E75-82BC7FEA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DBA86A-3C48-0A4D-A46C-F95BB4F3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5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D544-6446-404F-9797-03A3433C5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BF2503-5033-3E4B-8454-E38DFC61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/>
          <a:p>
            <a:fld id="{E381B8F3-DC97-CF46-9810-3A5F404426B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757C4F-A4FA-0442-8D47-42EC4EA2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5BAAFF1-F7E7-6E45-86A1-A8D598F8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/>
          <a:p>
            <a:fld id="{C88A78BF-C651-924A-95E8-9106BC9A8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104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E1B5-0A44-0042-AB0B-F352B16A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5C11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BCB87-3DB7-2148-BB9A-CB7E64B1F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13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BDD38-AE75-8446-B377-4A6CF39D4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13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75E2E39-F745-8142-AA9E-1FE1DE07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7541884-8103-F944-BF6F-F25BC50E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DD92BD-E2BC-6C4D-99B1-FD09399A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138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1133-BC1F-864F-BAC8-E2AC42AA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2040"/>
            <a:ext cx="10515600" cy="608648"/>
          </a:xfrm>
        </p:spPr>
        <p:txBody>
          <a:bodyPr/>
          <a:lstStyle>
            <a:lvl1pPr>
              <a:defRPr>
                <a:solidFill>
                  <a:srgbClr val="95C11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8114A-DC73-9D4A-9B99-2E9656C55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D0B23-9A49-1747-8EE5-4DC1FDAC0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84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1ADB10-15B5-774E-B3C9-10F4FACAC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7BCE3-5FF2-7742-BD4F-018244984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84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C729C62-A74B-FC48-A54A-0B727BBE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872FA81-4699-7940-9D71-28823F0D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B9860F1-34FC-D946-9524-39BA934F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277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D544-6446-404F-9797-03A3433C5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5C11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5292B98-2448-7A4C-93DA-51202406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A9208A4-5EED-8945-8A64-062CB954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6586573-0D90-FA41-ADAE-7357AFC2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511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C67F058-A5C9-4C43-8ED9-30B246C2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3D69444-53F4-574F-9B59-F50DD480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16D75C-048E-1A43-8AA5-F39AFA1F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312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F302-D58A-5D40-958A-02ED7ADA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95C11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E2BB7-722A-4040-A382-AE8697A2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92CCE-948B-0440-9CE9-31724DA17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319CD34-5E50-C849-A6EB-6F991D561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1BE0B7C-5362-4B4B-826C-804611FC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09BAC48-0D2D-BF4F-BC46-EA13E0E3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122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2958-E159-FD4B-9FD8-0D0511B3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95C11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372651-41B9-724C-B2C5-7E35EF0E5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287B5-63B3-2241-A46F-5918EA887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6D19400-F1CB-494F-8B2D-BAA9F1E4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6A845D1-C43C-2849-B56F-BC50202E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68F3719-4178-5841-BE36-38120476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0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FB78-08AE-CE4F-A516-D3F155EC1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535837"/>
            <a:ext cx="7542320" cy="1974125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764D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51C71-8535-6347-B998-CFBCA4486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34D7007-A093-7041-9A90-DB3AE407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1CDECBC-DA55-284E-AE7B-1940FE50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ADD9077-CCE1-4B4E-9412-9C9F2F22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868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9BB1B-19A6-0A45-9A93-B4E21F39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64D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CCB4C-3407-0747-9AB5-614E6FFC6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2369"/>
            <a:ext cx="10515600" cy="334240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0DEDB0-669A-2E47-96B9-8A283839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209AEB-8BC0-5F4C-9367-5A18DE0A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0188D73-7AC4-6848-9E5F-D539D0D5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548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E81C-9251-744A-9F27-5BF81725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143474" cy="2852737"/>
          </a:xfrm>
        </p:spPr>
        <p:txBody>
          <a:bodyPr anchor="t"/>
          <a:lstStyle>
            <a:lvl1pPr>
              <a:defRPr sz="6000">
                <a:solidFill>
                  <a:srgbClr val="764D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8E384-D6EA-2745-8D9B-9CFBE2763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82591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0439BAD-2CE0-9548-9A28-5C48CC181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C48871-BCBB-4040-8E75-82BC7FEA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DBA86A-3C48-0A4D-A46C-F95BB4F3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514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E1B5-0A44-0042-AB0B-F352B16A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64D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BCB87-3DB7-2148-BB9A-CB7E64B1F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178336" cy="40513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75E2E39-F745-8142-AA9E-1FE1DE07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7541884-8103-F944-BF6F-F25BC50E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DD92BD-E2BC-6C4D-99B1-FD09399A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E13D8F-415C-9B43-A5BA-1F7C38A019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/>
          <a:p>
            <a:fld id="{E381B8F3-DC97-CF46-9810-3A5F404426B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C4EBAA-F575-E64B-964C-6021F771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F516C1-7AE2-934A-B438-0227C32B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/>
          <a:p>
            <a:fld id="{C88A78BF-C651-924A-95E8-9106BC9A8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558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1133-BC1F-864F-BAC8-E2AC42AA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2040"/>
            <a:ext cx="7833695" cy="608648"/>
          </a:xfrm>
        </p:spPr>
        <p:txBody>
          <a:bodyPr/>
          <a:lstStyle>
            <a:lvl1pPr>
              <a:defRPr>
                <a:solidFill>
                  <a:srgbClr val="764D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8114A-DC73-9D4A-9B99-2E9656C55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D0B23-9A49-1747-8EE5-4DC1FDAC0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84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C729C62-A74B-FC48-A54A-0B727BBE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872FA81-4699-7940-9D71-28823F0D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B9860F1-34FC-D946-9524-39BA934F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932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D544-6446-404F-9797-03A3433C5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64D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5292B98-2448-7A4C-93DA-51202406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A9208A4-5EED-8945-8A64-062CB954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6586573-0D90-FA41-ADAE-7357AFC2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507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C67F058-A5C9-4C43-8ED9-30B246C2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3D69444-53F4-574F-9B59-F50DD480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16D75C-048E-1A43-8AA5-F39AFA1F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007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F302-D58A-5D40-958A-02ED7ADA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764D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E2BB7-722A-4040-A382-AE8697A2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92CCE-948B-0440-9CE9-31724DA17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319CD34-5E50-C849-A6EB-6F991D561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1BE0B7C-5362-4B4B-826C-804611FC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09BAC48-0D2D-BF4F-BC46-EA13E0E3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62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2958-E159-FD4B-9FD8-0D0511B3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764D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372651-41B9-724C-B2C5-7E35EF0E5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287B5-63B3-2241-A46F-5918EA887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6D19400-F1CB-494F-8B2D-BAA9F1E4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6A845D1-C43C-2849-B56F-BC50202E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68F3719-4178-5841-BE36-38120476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765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FB78-08AE-CE4F-A516-D3F155EC1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535837"/>
            <a:ext cx="9144000" cy="1974125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764D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51C71-8535-6347-B998-CFBCA4486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34D7007-A093-7041-9A90-DB3AE407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1CDECBC-DA55-284E-AE7B-1940FE50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ADD9077-CCE1-4B4E-9412-9C9F2F22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12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9BB1B-19A6-0A45-9A93-B4E21F39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64D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CCB4C-3407-0747-9AB5-614E6FFC6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2369"/>
            <a:ext cx="10515600" cy="334240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0DEDB0-669A-2E47-96B9-8A283839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209AEB-8BC0-5F4C-9367-5A18DE0A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0188D73-7AC4-6848-9E5F-D539D0D5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381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E81C-9251-744A-9F27-5BF81725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/>
          <a:lstStyle>
            <a:lvl1pPr>
              <a:defRPr sz="6000">
                <a:solidFill>
                  <a:srgbClr val="764D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8E384-D6EA-2745-8D9B-9CFBE2763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82591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0439BAD-2CE0-9548-9A28-5C48CC181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C48871-BCBB-4040-8E75-82BC7FEA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DBA86A-3C48-0A4D-A46C-F95BB4F3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901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E1B5-0A44-0042-AB0B-F352B16A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64D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BCB87-3DB7-2148-BB9A-CB7E64B1F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13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BDD38-AE75-8446-B377-4A6CF39D4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13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75E2E39-F745-8142-AA9E-1FE1DE07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7541884-8103-F944-BF6F-F25BC50E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DD92BD-E2BC-6C4D-99B1-FD09399A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859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1133-BC1F-864F-BAC8-E2AC42AA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2040"/>
            <a:ext cx="10515600" cy="608648"/>
          </a:xfrm>
        </p:spPr>
        <p:txBody>
          <a:bodyPr/>
          <a:lstStyle>
            <a:lvl1pPr>
              <a:defRPr>
                <a:solidFill>
                  <a:srgbClr val="764D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8114A-DC73-9D4A-9B99-2E9656C55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D0B23-9A49-1747-8EE5-4DC1FDAC0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84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1ADB10-15B5-774E-B3C9-10F4FACAC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7BCE3-5FF2-7742-BD4F-018244984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84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C729C62-A74B-FC48-A54A-0B727BBE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872FA81-4699-7940-9D71-28823F0D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B9860F1-34FC-D946-9524-39BA934F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4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image" Target="../media/image9.emf"/><Relationship Id="rId5" Type="http://schemas.openxmlformats.org/officeDocument/2006/relationships/slideLayout" Target="../slideLayouts/slideLayout72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image" Target="../media/image10.emf"/><Relationship Id="rId5" Type="http://schemas.openxmlformats.org/officeDocument/2006/relationships/slideLayout" Target="../slideLayouts/slideLayout81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image" Target="../media/image11.emf"/><Relationship Id="rId5" Type="http://schemas.openxmlformats.org/officeDocument/2006/relationships/slideLayout" Target="../slideLayouts/slideLayout90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image" Target="../media/image12.emf"/><Relationship Id="rId5" Type="http://schemas.openxmlformats.org/officeDocument/2006/relationships/slideLayout" Target="../slideLayouts/slideLayout99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54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63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E392E3-1B2D-A849-8569-20E462BDFA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5240213" y="-160325"/>
            <a:ext cx="10819048" cy="7218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373CE0-C754-0349-81AD-216C371566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1440" y="-156641"/>
            <a:ext cx="11418564" cy="721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9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1" kern="1200" smtClean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7B5C7-1BAE-B64C-9FF7-75E6ED5B0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6205"/>
            <a:ext cx="10515600" cy="744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1B105-773B-484B-97D9-2286EA96F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52369"/>
            <a:ext cx="10515600" cy="3624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8C35E-0B14-D149-81F4-C2FFFF656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F26A8-510C-A141-A8D3-3DB9CA64DA33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2A310-357B-0148-8BF4-B2D79045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A443-426C-CA4C-B4B0-FD9FD9128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1DB90-B2BE-904E-BA6C-7C7DB3177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E9A298-2617-EA49-8003-789CB385015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0479" y="-25780"/>
            <a:ext cx="12238917" cy="69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4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cap="all" baseline="0">
          <a:solidFill>
            <a:srgbClr val="00A9C5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7B5C7-1BAE-B64C-9FF7-75E6ED5B0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6205"/>
            <a:ext cx="10515600" cy="744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1B105-773B-484B-97D9-2286EA96F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52369"/>
            <a:ext cx="10515600" cy="3624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8C35E-0B14-D149-81F4-C2FFFF656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F26A8-510C-A141-A8D3-3DB9CA64DA33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2A310-357B-0148-8BF4-B2D79045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A443-426C-CA4C-B4B0-FD9FD9128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1DB90-B2BE-904E-BA6C-7C7DB3177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E9A298-2617-EA49-8003-789CB385015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0479" y="-25780"/>
            <a:ext cx="12238917" cy="69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9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cap="all" baseline="0">
          <a:solidFill>
            <a:srgbClr val="00A9C5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7B5C7-1BAE-B64C-9FF7-75E6ED5B0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6205"/>
            <a:ext cx="10515600" cy="744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1B105-773B-484B-97D9-2286EA96F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52369"/>
            <a:ext cx="10515600" cy="3624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8C35E-0B14-D149-81F4-C2FFFF656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F26A8-510C-A141-A8D3-3DB9CA64DA33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2A310-357B-0148-8BF4-B2D79045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A443-426C-CA4C-B4B0-FD9FD9128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1DB90-B2BE-904E-BA6C-7C7DB3177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E9A298-2617-EA49-8003-789CB385015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0479" y="-25780"/>
            <a:ext cx="12238917" cy="690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7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cap="all" baseline="0">
          <a:solidFill>
            <a:srgbClr val="00A9C5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7B5C7-1BAE-B64C-9FF7-75E6ED5B0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6205"/>
            <a:ext cx="10515600" cy="744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1B105-773B-484B-97D9-2286EA96F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52369"/>
            <a:ext cx="10515600" cy="3624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8C35E-0B14-D149-81F4-C2FFFF656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F26A8-510C-A141-A8D3-3DB9CA64DA33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2A310-357B-0148-8BF4-B2D79045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A443-426C-CA4C-B4B0-FD9FD9128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1DB90-B2BE-904E-BA6C-7C7DB3177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E9A298-2617-EA49-8003-789CB385015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0479" y="-25780"/>
            <a:ext cx="12238917" cy="690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0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cap="all" baseline="0">
          <a:solidFill>
            <a:srgbClr val="00A9C5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E392E3-1B2D-A849-8569-20E462BDFA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5240213" y="-160325"/>
            <a:ext cx="10819048" cy="7218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373CE0-C754-0349-81AD-216C371566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1440" y="-156641"/>
            <a:ext cx="11418564" cy="721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9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1" kern="1200" smtClean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CDE073-2104-5B40-907A-F467EF37D861}"/>
              </a:ext>
            </a:extLst>
          </p:cNvPr>
          <p:cNvSpPr/>
          <p:nvPr userDrawn="1"/>
        </p:nvSpPr>
        <p:spPr>
          <a:xfrm>
            <a:off x="0" y="0"/>
            <a:ext cx="5859262" cy="6858000"/>
          </a:xfrm>
          <a:prstGeom prst="rect">
            <a:avLst/>
          </a:prstGeom>
          <a:solidFill>
            <a:srgbClr val="00A9C5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373CE0-C754-0349-81AD-216C37156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440" y="-156641"/>
            <a:ext cx="11418564" cy="721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2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1" kern="1200" smtClean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764743-3C78-AB44-A991-FF6AE2727F3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19270" y="-45364"/>
            <a:ext cx="12320240" cy="694709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7B5C7-1BAE-B64C-9FF7-75E6ED5B0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6205"/>
            <a:ext cx="8163757" cy="744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1B105-773B-484B-97D9-2286EA96F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52369"/>
            <a:ext cx="9140301" cy="286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FEC093F-6D0E-2243-AF65-3E1F6A7A0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81B8F3-DC97-CF46-9810-3A5F404426B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C636662-8365-2E45-A76E-53F442645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189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0D312E4-5197-D045-9B13-D19C7BADB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0189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8A78BF-C651-924A-95E8-9106BC9A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6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cap="all" baseline="0">
          <a:solidFill>
            <a:srgbClr val="00A9C5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7B5C7-1BAE-B64C-9FF7-75E6ED5B0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6205"/>
            <a:ext cx="10515600" cy="744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1B105-773B-484B-97D9-2286EA96F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52369"/>
            <a:ext cx="10515600" cy="3624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8C35E-0B14-D149-81F4-C2FFFF656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7F26A8-510C-A141-A8D3-3DB9CA64DA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2A310-357B-0148-8BF4-B2D79045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A443-426C-CA4C-B4B0-FD9FD9128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1DB90-B2BE-904E-BA6C-7C7DB31771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E9A298-2617-EA49-8003-789CB385015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0480" y="-25780"/>
            <a:ext cx="12238920" cy="690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7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cap="all" baseline="0">
          <a:solidFill>
            <a:srgbClr val="00A9C5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51270A-23F8-B047-881A-C0A25F008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D8B45-1A6F-684F-BAF5-029B64C9E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F431E-002A-9249-904F-E55821424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670B4-593C-9D43-AF12-EC016F49BA6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A2EC5-911C-174A-A17E-4D3A4115F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6DE83-F1CD-404C-955C-81C567F6C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BD3F-E93D-E544-9564-422F3EEFA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8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7B5C7-1BAE-B64C-9FF7-75E6ED5B0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6205"/>
            <a:ext cx="10515600" cy="744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1B105-773B-484B-97D9-2286EA96F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52369"/>
            <a:ext cx="10515600" cy="3624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8C35E-0B14-D149-81F4-C2FFFF656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F26A8-510C-A141-A8D3-3DB9CA64DA33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2A310-357B-0148-8BF4-B2D79045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A443-426C-CA4C-B4B0-FD9FD9128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1DB90-B2BE-904E-BA6C-7C7DB3177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E9A298-2617-EA49-8003-789CB385015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0480" y="-25780"/>
            <a:ext cx="12238919" cy="690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1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cap="all" baseline="0">
          <a:solidFill>
            <a:srgbClr val="00A9C5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7B5C7-1BAE-B64C-9FF7-75E6ED5B0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6205"/>
            <a:ext cx="10515600" cy="744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1B105-773B-484B-97D9-2286EA96F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52369"/>
            <a:ext cx="10515600" cy="3624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8C35E-0B14-D149-81F4-C2FFFF656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F26A8-510C-A141-A8D3-3DB9CA64DA33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2A310-357B-0148-8BF4-B2D79045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A443-426C-CA4C-B4B0-FD9FD9128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1DB90-B2BE-904E-BA6C-7C7DB3177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E9A298-2617-EA49-8003-789CB385015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0480" y="-25780"/>
            <a:ext cx="12238919" cy="690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1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cap="all" baseline="0">
          <a:solidFill>
            <a:srgbClr val="00A9C5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7B5C7-1BAE-B64C-9FF7-75E6ED5B0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6205"/>
            <a:ext cx="10515600" cy="744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1B105-773B-484B-97D9-2286EA96F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52369"/>
            <a:ext cx="10515600" cy="3624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8C35E-0B14-D149-81F4-C2FFFF656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F26A8-510C-A141-A8D3-3DB9CA64DA33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2A310-357B-0148-8BF4-B2D79045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A443-426C-CA4C-B4B0-FD9FD9128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1DB90-B2BE-904E-BA6C-7C7DB3177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E9A298-2617-EA49-8003-789CB385015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0480" y="-25780"/>
            <a:ext cx="12238919" cy="69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cap="all" baseline="0">
          <a:solidFill>
            <a:srgbClr val="00A9C5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7B5C7-1BAE-B64C-9FF7-75E6ED5B0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6205"/>
            <a:ext cx="10515600" cy="744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1B105-773B-484B-97D9-2286EA96F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52369"/>
            <a:ext cx="10515600" cy="3624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8C35E-0B14-D149-81F4-C2FFFF656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F26A8-510C-A141-A8D3-3DB9CA64DA33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2A310-357B-0148-8BF4-B2D79045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A443-426C-CA4C-B4B0-FD9FD9128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1DB90-B2BE-904E-BA6C-7C7DB3177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E9A298-2617-EA49-8003-789CB385015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0480" y="-25780"/>
            <a:ext cx="12238919" cy="69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7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cap="all" baseline="0">
          <a:solidFill>
            <a:srgbClr val="00A9C5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4A428F3-D2BD-F111-E5A1-D59FC26B9D5C}"/>
              </a:ext>
            </a:extLst>
          </p:cNvPr>
          <p:cNvSpPr txBox="1">
            <a:spLocks/>
          </p:cNvSpPr>
          <p:nvPr/>
        </p:nvSpPr>
        <p:spPr>
          <a:xfrm>
            <a:off x="5399314" y="389189"/>
            <a:ext cx="6092085" cy="10466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A9C5"/>
                </a:solidFill>
                <a:latin typeface="Arial"/>
                <a:cs typeface="Arial"/>
              </a:rPr>
              <a:t>Three versions of Paradigm</a:t>
            </a:r>
            <a:endParaRPr lang="en-GB" sz="3600" dirty="0">
              <a:solidFill>
                <a:srgbClr val="00A9C5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F60F25C-6EA5-B5F6-C7A7-F48BB5654739}"/>
              </a:ext>
            </a:extLst>
          </p:cNvPr>
          <p:cNvSpPr txBox="1">
            <a:spLocks/>
          </p:cNvSpPr>
          <p:nvPr/>
        </p:nvSpPr>
        <p:spPr>
          <a:xfrm>
            <a:off x="5629835" y="1792845"/>
            <a:ext cx="5861565" cy="3793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/>
                <a:cs typeface="Arial"/>
              </a:rPr>
              <a:t>12 July 2022</a:t>
            </a:r>
            <a:endParaRPr lang="en-GB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0EFABD0-A685-291B-B543-C0EED7EB5744}"/>
              </a:ext>
            </a:extLst>
          </p:cNvPr>
          <p:cNvSpPr txBox="1">
            <a:spLocks/>
          </p:cNvSpPr>
          <p:nvPr/>
        </p:nvSpPr>
        <p:spPr>
          <a:xfrm>
            <a:off x="5509075" y="5329062"/>
            <a:ext cx="5641012" cy="379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0">
                <a:solidFill>
                  <a:srgbClr val="00A9C5"/>
                </a:solidFill>
                <a:latin typeface="Arial" panose="020B0604020202020204" pitchFamily="34" charset="0"/>
              </a:rPr>
              <a:t>Presented by: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692A843-19D5-E6E4-545D-9BAB5CC18C27}"/>
              </a:ext>
            </a:extLst>
          </p:cNvPr>
          <p:cNvSpPr txBox="1">
            <a:spLocks/>
          </p:cNvSpPr>
          <p:nvPr/>
        </p:nvSpPr>
        <p:spPr>
          <a:xfrm>
            <a:off x="5540824" y="5711947"/>
            <a:ext cx="6110706" cy="1056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</a:rPr>
              <a:t>Matthew Bailes, Group CEO</a:t>
            </a:r>
            <a:endParaRPr lang="en-GB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5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D0C525B-8277-4E15-A98D-7D364F859D73}"/>
              </a:ext>
            </a:extLst>
          </p:cNvPr>
          <p:cNvSpPr txBox="1">
            <a:spLocks/>
          </p:cNvSpPr>
          <p:nvPr/>
        </p:nvSpPr>
        <p:spPr>
          <a:xfrm>
            <a:off x="838200" y="905933"/>
            <a:ext cx="10964333" cy="5334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lnSpc>
                <a:spcPct val="100000"/>
              </a:lnSpc>
              <a:buClr>
                <a:srgbClr val="009BBB"/>
              </a:buClr>
              <a:buSzPct val="80000"/>
              <a:buFont typeface="Wingdings 3" charset="2"/>
              <a:buChar char=""/>
              <a:defRPr/>
            </a:pPr>
            <a:endParaRPr lang="en-GB" sz="2200" dirty="0">
              <a:latin typeface="Arial"/>
              <a:cs typeface="Arial"/>
            </a:endParaRPr>
          </a:p>
          <a:p>
            <a:pPr marL="342900" indent="-342900" defTabSz="457200">
              <a:lnSpc>
                <a:spcPct val="100000"/>
              </a:lnSpc>
              <a:buClr>
                <a:srgbClr val="009BBB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LSVT – very first transfer over 30 years ago</a:t>
            </a:r>
          </a:p>
          <a:p>
            <a:pPr marL="342900" indent="-342900" defTabSz="457200">
              <a:lnSpc>
                <a:spcPct val="100000"/>
              </a:lnSpc>
              <a:buClr>
                <a:srgbClr val="009BBB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Heartland one of the least deprived areas of the country; high market values</a:t>
            </a:r>
          </a:p>
          <a:p>
            <a:pPr marL="342900" indent="-342900" defTabSz="457200">
              <a:lnSpc>
                <a:spcPct val="100000"/>
              </a:lnSpc>
              <a:buClr>
                <a:srgbClr val="009BBB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Now just over 16,000 homes</a:t>
            </a:r>
          </a:p>
          <a:p>
            <a:pPr marL="342900" indent="-342900" defTabSz="457200">
              <a:lnSpc>
                <a:spcPct val="100000"/>
              </a:lnSpc>
              <a:buClr>
                <a:srgbClr val="009BBB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Largely vanilla business model – rent and shared ownership</a:t>
            </a:r>
          </a:p>
          <a:p>
            <a:pPr marL="342900" indent="-342900" defTabSz="457200">
              <a:lnSpc>
                <a:spcPct val="100000"/>
              </a:lnSpc>
              <a:buClr>
                <a:srgbClr val="009BBB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Average SAP rating relatively good (73 v sector average c.68)</a:t>
            </a:r>
            <a:endParaRPr lang="en-US" sz="2400" dirty="0">
              <a:latin typeface="Arial"/>
              <a:ea typeface="Calibri"/>
              <a:cs typeface="Arial"/>
            </a:endParaRPr>
          </a:p>
          <a:p>
            <a:pPr marL="342900" indent="-342900" defTabSz="457200">
              <a:lnSpc>
                <a:spcPct val="100000"/>
              </a:lnSpc>
              <a:buClr>
                <a:srgbClr val="009BBB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Strong margins – operating margin w/o sales c.40%</a:t>
            </a:r>
          </a:p>
          <a:p>
            <a:pPr marL="342900" indent="-342900" defTabSz="457200">
              <a:lnSpc>
                <a:spcPct val="100000"/>
              </a:lnSpc>
              <a:buClr>
                <a:srgbClr val="009BBB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Only 4 blocks over 18m – none with cladding (now)</a:t>
            </a:r>
          </a:p>
          <a:p>
            <a:pPr marL="342900" indent="-342900" defTabSz="457200">
              <a:lnSpc>
                <a:spcPct val="100000"/>
              </a:lnSpc>
              <a:buClr>
                <a:srgbClr val="009BBB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Stable treasury position (WACC = 3.7%), all drawn debt fixed, 49% gearing</a:t>
            </a:r>
          </a:p>
          <a:p>
            <a:pPr marL="342900" indent="-342900" defTabSz="457200">
              <a:lnSpc>
                <a:spcPct val="100000"/>
              </a:lnSpc>
              <a:buClr>
                <a:srgbClr val="009BBB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G1 / V1; A+ (S&amp;P)</a:t>
            </a:r>
          </a:p>
          <a:p>
            <a:pPr marL="342900" indent="-342900" defTabSz="457200">
              <a:lnSpc>
                <a:spcPct val="100000"/>
              </a:lnSpc>
              <a:buClr>
                <a:srgbClr val="009BBB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Constraints: short-term – on-lending, impairment; long-term - gearing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DA4774-3A9E-4823-88F5-3E4A68064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099" y="617455"/>
            <a:ext cx="9144000" cy="490926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ARE WE STARTING FROM?</a:t>
            </a:r>
          </a:p>
        </p:txBody>
      </p:sp>
    </p:spTree>
    <p:extLst>
      <p:ext uri="{BB962C8B-B14F-4D97-AF65-F5344CB8AC3E}">
        <p14:creationId xmlns:p14="http://schemas.microsoft.com/office/powerpoint/2010/main" val="397854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9F173-1FCE-EBE8-FD14-E09DC90B2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90" y="642626"/>
            <a:ext cx="10515600" cy="431519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OPERATING AREA 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75FD5-0431-4EED-9AF7-4E15FB569E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98"/>
          <a:stretch/>
        </p:blipFill>
        <p:spPr>
          <a:xfrm rot="5400000">
            <a:off x="7849968" y="2188581"/>
            <a:ext cx="3643789" cy="4038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C2AE63-368A-415D-AD8E-0C8BE44A09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567"/>
          <a:stretch/>
        </p:blipFill>
        <p:spPr>
          <a:xfrm rot="16200000">
            <a:off x="9190756" y="-101442"/>
            <a:ext cx="1022110" cy="3960227"/>
          </a:xfrm>
          <a:prstGeom prst="rect">
            <a:avLst/>
          </a:prstGeom>
        </p:spPr>
      </p:pic>
      <p:pic>
        <p:nvPicPr>
          <p:cNvPr id="1026" name="DCCB9DA8-9616-4A7D-B804-169CD5CE6C39">
            <a:extLst>
              <a:ext uri="{FF2B5EF4-FFF2-40B4-BE49-F238E27FC236}">
                <a16:creationId xmlns:a16="http://schemas.microsoft.com/office/drawing/2014/main" id="{9821A1E7-2114-4AD9-A0CA-8696856EB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02" y="1367616"/>
            <a:ext cx="6486871" cy="458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33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D0C525B-8277-4E15-A98D-7D364F859D73}"/>
              </a:ext>
            </a:extLst>
          </p:cNvPr>
          <p:cNvSpPr txBox="1">
            <a:spLocks/>
          </p:cNvSpPr>
          <p:nvPr/>
        </p:nvSpPr>
        <p:spPr>
          <a:xfrm>
            <a:off x="838200" y="1027417"/>
            <a:ext cx="8922249" cy="5213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buClr>
                <a:srgbClr val="009BBB"/>
              </a:buClr>
              <a:buSzPct val="80000"/>
              <a:defRPr/>
            </a:pPr>
            <a:endParaRPr lang="en-GB" sz="2200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DA4774-3A9E-4823-88F5-3E4A68064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099" y="617455"/>
            <a:ext cx="9144000" cy="490926"/>
          </a:xfrm>
        </p:spPr>
        <p:txBody>
          <a:bodyPr>
            <a:normAutofit fontScale="90000"/>
          </a:bodyPr>
          <a:lstStyle/>
          <a:p>
            <a:r>
              <a:rPr lang="en-US" dirty="0"/>
              <a:t>MODELLING ASSUMPTIONS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D62A7EA-8746-4901-8E0E-37EB2CE338DD}"/>
              </a:ext>
            </a:extLst>
          </p:cNvPr>
          <p:cNvSpPr txBox="1">
            <a:spLocks/>
          </p:cNvSpPr>
          <p:nvPr/>
        </p:nvSpPr>
        <p:spPr>
          <a:xfrm>
            <a:off x="990600" y="1179817"/>
            <a:ext cx="8922249" cy="5213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lnSpc>
                <a:spcPct val="100000"/>
              </a:lnSpc>
              <a:buClr>
                <a:srgbClr val="009BBB"/>
              </a:buClr>
              <a:buSzPct val="80000"/>
              <a:buFont typeface="Wingdings 3" charset="2"/>
              <a:buChar char=""/>
              <a:defRPr/>
            </a:pPr>
            <a:endParaRPr lang="en-GB" sz="2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BB825D7-7832-4389-A87B-939ADC303B7F}"/>
              </a:ext>
            </a:extLst>
          </p:cNvPr>
          <p:cNvSpPr txBox="1">
            <a:spLocks/>
          </p:cNvSpPr>
          <p:nvPr/>
        </p:nvSpPr>
        <p:spPr>
          <a:xfrm>
            <a:off x="918100" y="1518344"/>
            <a:ext cx="10402716" cy="44675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lnSpc>
                <a:spcPct val="100000"/>
              </a:lnSpc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Cautious on rents, interest rates, component life cycles, HPI etc.</a:t>
            </a:r>
          </a:p>
          <a:p>
            <a:pPr marL="342900" indent="-342900" defTabSz="457200">
              <a:lnSpc>
                <a:spcPct val="100000"/>
              </a:lnSpc>
              <a:buChar char="•"/>
              <a:defRPr/>
            </a:pPr>
            <a:endParaRPr lang="en-GB" sz="2200" dirty="0">
              <a:latin typeface="Arial"/>
              <a:cs typeface="Arial"/>
            </a:endParaRPr>
          </a:p>
          <a:p>
            <a:pPr marL="342900" indent="-342900" defTabSz="457200">
              <a:lnSpc>
                <a:spcPct val="100000"/>
              </a:lnSpc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EPC C by 2030; “net zero” by 2050</a:t>
            </a:r>
          </a:p>
          <a:p>
            <a:pPr marL="342900" indent="-342900" defTabSz="457200">
              <a:lnSpc>
                <a:spcPct val="100000"/>
              </a:lnSpc>
              <a:buChar char="•"/>
              <a:defRPr/>
            </a:pPr>
            <a:endParaRPr lang="en-GB" sz="2200" dirty="0">
              <a:latin typeface="Arial"/>
              <a:cs typeface="Arial"/>
            </a:endParaRPr>
          </a:p>
          <a:p>
            <a:pPr marL="342900" indent="-342900" defTabSz="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No assumed disposals</a:t>
            </a:r>
          </a:p>
          <a:p>
            <a:pPr defTabSz="457200">
              <a:lnSpc>
                <a:spcPct val="100000"/>
              </a:lnSpc>
              <a:defRPr/>
            </a:pPr>
            <a:endParaRPr lang="en-GB" sz="2200" dirty="0">
              <a:latin typeface="Arial"/>
              <a:cs typeface="Arial"/>
            </a:endParaRPr>
          </a:p>
          <a:p>
            <a:pPr marL="342900" indent="-342900" defTabSz="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Covenant compliance maintained with gearing controlled within risk appetite</a:t>
            </a:r>
          </a:p>
          <a:p>
            <a:pPr marL="342900" indent="-342900" defTabSz="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GB" sz="2200" dirty="0">
              <a:latin typeface="Arial"/>
              <a:cs typeface="Arial"/>
            </a:endParaRPr>
          </a:p>
          <a:p>
            <a:pPr marL="342900" indent="-342900" defTabSz="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Variables: net costs zero carbon, rents v inflation next year</a:t>
            </a:r>
          </a:p>
          <a:p>
            <a:pPr marL="342900" indent="-342900" defTabSz="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GB" sz="2200" dirty="0">
              <a:latin typeface="Arial"/>
              <a:cs typeface="Arial"/>
            </a:endParaRPr>
          </a:p>
          <a:p>
            <a:pPr marL="342900" indent="-342900" defTabSz="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Development increased 50:50 tenure split up to “maximum” gearing level</a:t>
            </a:r>
            <a:endParaRPr lang="en-GB" dirty="0"/>
          </a:p>
          <a:p>
            <a:pPr defTabSz="457200">
              <a:lnSpc>
                <a:spcPct val="100000"/>
              </a:lnSpc>
              <a:buClr>
                <a:srgbClr val="009BBB"/>
              </a:buClr>
              <a:buSzPct val="80000"/>
              <a:defRPr/>
            </a:pPr>
            <a:endParaRPr lang="en-GB" sz="2200" dirty="0">
              <a:latin typeface="Arial"/>
              <a:cs typeface="Arial"/>
            </a:endParaRPr>
          </a:p>
          <a:p>
            <a:pPr defTabSz="457200">
              <a:lnSpc>
                <a:spcPct val="100000"/>
              </a:lnSpc>
              <a:buClr>
                <a:srgbClr val="009BBB"/>
              </a:buClr>
              <a:buSzPct val="80000"/>
              <a:defRPr/>
            </a:pPr>
            <a:endParaRPr lang="en-GB" sz="22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66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D0C525B-8277-4E15-A98D-7D364F859D73}"/>
              </a:ext>
            </a:extLst>
          </p:cNvPr>
          <p:cNvSpPr txBox="1">
            <a:spLocks/>
          </p:cNvSpPr>
          <p:nvPr/>
        </p:nvSpPr>
        <p:spPr>
          <a:xfrm>
            <a:off x="838200" y="1027417"/>
            <a:ext cx="8922249" cy="5213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buClr>
                <a:srgbClr val="009BBB"/>
              </a:buClr>
              <a:buSzPct val="80000"/>
              <a:defRPr/>
            </a:pPr>
            <a:endParaRPr lang="en-GB" sz="2200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DA4774-3A9E-4823-88F5-3E4A68064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099" y="617455"/>
            <a:ext cx="9144000" cy="490926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VERSIONS OF THE FUTURE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D62A7EA-8746-4901-8E0E-37EB2CE338DD}"/>
              </a:ext>
            </a:extLst>
          </p:cNvPr>
          <p:cNvSpPr txBox="1">
            <a:spLocks/>
          </p:cNvSpPr>
          <p:nvPr/>
        </p:nvSpPr>
        <p:spPr>
          <a:xfrm>
            <a:off x="990600" y="1179817"/>
            <a:ext cx="8922249" cy="5213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lnSpc>
                <a:spcPct val="100000"/>
              </a:lnSpc>
              <a:buClr>
                <a:srgbClr val="009BBB"/>
              </a:buClr>
              <a:buSzPct val="80000"/>
              <a:buFont typeface="Wingdings 3" charset="2"/>
              <a:buChar char=""/>
              <a:defRPr/>
            </a:pPr>
            <a:endParaRPr lang="en-GB" sz="2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BB825D7-7832-4389-A87B-939ADC303B7F}"/>
              </a:ext>
            </a:extLst>
          </p:cNvPr>
          <p:cNvSpPr txBox="1">
            <a:spLocks/>
          </p:cNvSpPr>
          <p:nvPr/>
        </p:nvSpPr>
        <p:spPr>
          <a:xfrm>
            <a:off x="918100" y="1879600"/>
            <a:ext cx="10402716" cy="41063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lnSpc>
                <a:spcPct val="100000"/>
              </a:lnSpc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Paradigm A – net cost zero carbon = £0</a:t>
            </a:r>
          </a:p>
          <a:p>
            <a:pPr marL="342900" indent="-342900" defTabSz="457200">
              <a:lnSpc>
                <a:spcPct val="100000"/>
              </a:lnSpc>
              <a:buChar char="•"/>
              <a:defRPr/>
            </a:pPr>
            <a:endParaRPr lang="en-GB" sz="2200" dirty="0">
              <a:latin typeface="Arial"/>
              <a:cs typeface="Arial"/>
            </a:endParaRPr>
          </a:p>
          <a:p>
            <a:pPr marL="342900" indent="-342900" defTabSz="457200">
              <a:lnSpc>
                <a:spcPct val="100000"/>
              </a:lnSpc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Paradigm B – net cost zero carbon = £10k/unit</a:t>
            </a:r>
          </a:p>
          <a:p>
            <a:pPr marL="342900" indent="-342900" defTabSz="457200">
              <a:lnSpc>
                <a:spcPct val="100000"/>
              </a:lnSpc>
              <a:buChar char="•"/>
              <a:defRPr/>
            </a:pPr>
            <a:endParaRPr lang="en-GB" sz="2200" dirty="0">
              <a:latin typeface="Arial"/>
              <a:cs typeface="Arial"/>
            </a:endParaRPr>
          </a:p>
          <a:p>
            <a:pPr marL="342900" indent="-342900" defTabSz="457200">
              <a:lnSpc>
                <a:spcPct val="100000"/>
              </a:lnSpc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Paradigm C – rent freeze in 2023, net cost zero carbon = £22k/unit</a:t>
            </a:r>
          </a:p>
          <a:p>
            <a:pPr marL="342900" indent="-342900" defTabSz="457200">
              <a:lnSpc>
                <a:spcPct val="100000"/>
              </a:lnSpc>
              <a:buChar char="•"/>
              <a:defRPr/>
            </a:pPr>
            <a:endParaRPr lang="en-GB" sz="2200" dirty="0">
              <a:latin typeface="Arial"/>
              <a:cs typeface="Arial"/>
            </a:endParaRPr>
          </a:p>
          <a:p>
            <a:pPr defTabSz="457200">
              <a:lnSpc>
                <a:spcPct val="100000"/>
              </a:lnSpc>
              <a:buClr>
                <a:srgbClr val="009BBB"/>
              </a:buClr>
              <a:buSzPct val="80000"/>
              <a:defRPr/>
            </a:pPr>
            <a:endParaRPr lang="en-GB" sz="2200" dirty="0">
              <a:latin typeface="Arial"/>
              <a:cs typeface="Arial"/>
            </a:endParaRPr>
          </a:p>
          <a:p>
            <a:pPr defTabSz="457200">
              <a:lnSpc>
                <a:spcPct val="100000"/>
              </a:lnSpc>
              <a:buClr>
                <a:srgbClr val="009BBB"/>
              </a:buClr>
              <a:buSzPct val="80000"/>
              <a:defRPr/>
            </a:pPr>
            <a:endParaRPr lang="en-GB" sz="22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8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D0C525B-8277-4E15-A98D-7D364F859D73}"/>
              </a:ext>
            </a:extLst>
          </p:cNvPr>
          <p:cNvSpPr txBox="1">
            <a:spLocks/>
          </p:cNvSpPr>
          <p:nvPr/>
        </p:nvSpPr>
        <p:spPr>
          <a:xfrm>
            <a:off x="838200" y="1027417"/>
            <a:ext cx="8922249" cy="5213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buClr>
                <a:srgbClr val="009BBB"/>
              </a:buClr>
              <a:buSzPct val="80000"/>
              <a:defRPr/>
            </a:pPr>
            <a:endParaRPr lang="en-GB" sz="2200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DA4774-3A9E-4823-88F5-3E4A68064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099" y="617455"/>
            <a:ext cx="9144000" cy="490926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D62A7EA-8746-4901-8E0E-37EB2CE338DD}"/>
              </a:ext>
            </a:extLst>
          </p:cNvPr>
          <p:cNvSpPr txBox="1">
            <a:spLocks/>
          </p:cNvSpPr>
          <p:nvPr/>
        </p:nvSpPr>
        <p:spPr>
          <a:xfrm>
            <a:off x="990600" y="1179817"/>
            <a:ext cx="8922249" cy="5213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lnSpc>
                <a:spcPct val="100000"/>
              </a:lnSpc>
              <a:buClr>
                <a:srgbClr val="009BBB"/>
              </a:buClr>
              <a:buSzPct val="80000"/>
              <a:buFont typeface="Wingdings 3" charset="2"/>
              <a:buChar char=""/>
              <a:defRPr/>
            </a:pPr>
            <a:endParaRPr lang="en-GB" sz="2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BB825D7-7832-4389-A87B-939ADC303B7F}"/>
              </a:ext>
            </a:extLst>
          </p:cNvPr>
          <p:cNvSpPr txBox="1">
            <a:spLocks/>
          </p:cNvSpPr>
          <p:nvPr/>
        </p:nvSpPr>
        <p:spPr>
          <a:xfrm>
            <a:off x="918100" y="1027417"/>
            <a:ext cx="10402716" cy="4958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lnSpc>
                <a:spcPct val="100000"/>
              </a:lnSpc>
              <a:buChar char="•"/>
              <a:defRPr/>
            </a:pPr>
            <a:endParaRPr lang="en-GB" sz="2200" dirty="0">
              <a:latin typeface="Arial"/>
              <a:cs typeface="Arial"/>
            </a:endParaRPr>
          </a:p>
          <a:p>
            <a:pPr defTabSz="457200">
              <a:lnSpc>
                <a:spcPct val="100000"/>
              </a:lnSpc>
              <a:buClr>
                <a:srgbClr val="009BBB"/>
              </a:buClr>
              <a:buSzPct val="80000"/>
              <a:defRPr/>
            </a:pPr>
            <a:endParaRPr lang="en-GB" sz="2200" dirty="0">
              <a:latin typeface="Arial"/>
              <a:cs typeface="Arial"/>
            </a:endParaRPr>
          </a:p>
          <a:p>
            <a:pPr defTabSz="457200">
              <a:lnSpc>
                <a:spcPct val="100000"/>
              </a:lnSpc>
              <a:buClr>
                <a:srgbClr val="009BBB"/>
              </a:buClr>
              <a:buSzPct val="80000"/>
              <a:defRPr/>
            </a:pPr>
            <a:endParaRPr lang="en-GB" sz="2200" dirty="0">
              <a:latin typeface="Arial"/>
              <a:cs typeface="Arial"/>
            </a:endParaRPr>
          </a:p>
          <a:p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060F7B1-3FDE-79AE-3EC0-0D03B7370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409930"/>
              </p:ext>
            </p:extLst>
          </p:nvPr>
        </p:nvGraphicFramePr>
        <p:xfrm>
          <a:off x="1075268" y="1518343"/>
          <a:ext cx="8983132" cy="4467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932">
                  <a:extLst>
                    <a:ext uri="{9D8B030D-6E8A-4147-A177-3AD203B41FA5}">
                      <a16:colId xmlns:a16="http://schemas.microsoft.com/office/drawing/2014/main" val="130145642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896350044"/>
                    </a:ext>
                  </a:extLst>
                </a:gridCol>
                <a:gridCol w="1837267">
                  <a:extLst>
                    <a:ext uri="{9D8B030D-6E8A-4147-A177-3AD203B41FA5}">
                      <a16:colId xmlns:a16="http://schemas.microsoft.com/office/drawing/2014/main" val="3201211294"/>
                    </a:ext>
                  </a:extLst>
                </a:gridCol>
                <a:gridCol w="1972733">
                  <a:extLst>
                    <a:ext uri="{9D8B030D-6E8A-4147-A177-3AD203B41FA5}">
                      <a16:colId xmlns:a16="http://schemas.microsoft.com/office/drawing/2014/main" val="3053651605"/>
                    </a:ext>
                  </a:extLst>
                </a:gridCol>
              </a:tblGrid>
              <a:tr h="74459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Paradigm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Paradigm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Paradigm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120463"/>
                  </a:ext>
                </a:extLst>
              </a:tr>
              <a:tr h="744599">
                <a:tc>
                  <a:txBody>
                    <a:bodyPr/>
                    <a:lstStyle/>
                    <a:p>
                      <a:r>
                        <a:rPr lang="en-GB" dirty="0"/>
                        <a:t>Maximum gearing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64% (2051)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64% (2051)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64% (2051)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605537"/>
                  </a:ext>
                </a:extLst>
              </a:tr>
              <a:tr h="744599">
                <a:tc>
                  <a:txBody>
                    <a:bodyPr/>
                    <a:lstStyle/>
                    <a:p>
                      <a:r>
                        <a:rPr lang="en-GB" dirty="0"/>
                        <a:t>Minimum interest cover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135% (2051)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137% (2051)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141% (2051)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448505"/>
                  </a:ext>
                </a:extLst>
              </a:tr>
              <a:tr h="744599">
                <a:tc>
                  <a:txBody>
                    <a:bodyPr/>
                    <a:lstStyle/>
                    <a:p>
                      <a:r>
                        <a:rPr lang="en-GB" dirty="0"/>
                        <a:t>Homes / annum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329023"/>
                  </a:ext>
                </a:extLst>
              </a:tr>
              <a:tr h="744599">
                <a:tc>
                  <a:txBody>
                    <a:bodyPr/>
                    <a:lstStyle/>
                    <a:p>
                      <a:r>
                        <a:rPr lang="en-GB" dirty="0"/>
                        <a:t>Homes owned / managed 2051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193805"/>
                  </a:ext>
                </a:extLst>
              </a:tr>
              <a:tr h="744599">
                <a:tc>
                  <a:txBody>
                    <a:bodyPr/>
                    <a:lstStyle/>
                    <a:p>
                      <a:r>
                        <a:rPr lang="en-GB" dirty="0"/>
                        <a:t>Loss homes v Paradigm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2,500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959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62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D0C525B-8277-4E15-A98D-7D364F859D73}"/>
              </a:ext>
            </a:extLst>
          </p:cNvPr>
          <p:cNvSpPr txBox="1">
            <a:spLocks/>
          </p:cNvSpPr>
          <p:nvPr/>
        </p:nvSpPr>
        <p:spPr>
          <a:xfrm>
            <a:off x="838200" y="1027417"/>
            <a:ext cx="8922249" cy="5213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buClr>
                <a:srgbClr val="009BBB"/>
              </a:buClr>
              <a:buSzPct val="80000"/>
              <a:defRPr/>
            </a:pPr>
            <a:endParaRPr lang="en-GB" sz="2200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DA4774-3A9E-4823-88F5-3E4A68064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099" y="617455"/>
            <a:ext cx="9144000" cy="490926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OBSERVATIONS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D62A7EA-8746-4901-8E0E-37EB2CE338DD}"/>
              </a:ext>
            </a:extLst>
          </p:cNvPr>
          <p:cNvSpPr txBox="1">
            <a:spLocks/>
          </p:cNvSpPr>
          <p:nvPr/>
        </p:nvSpPr>
        <p:spPr>
          <a:xfrm>
            <a:off x="990600" y="1179817"/>
            <a:ext cx="8922249" cy="5213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lnSpc>
                <a:spcPct val="100000"/>
              </a:lnSpc>
              <a:buClr>
                <a:srgbClr val="009BBB"/>
              </a:buClr>
              <a:buSzPct val="80000"/>
              <a:buFont typeface="Wingdings 3" charset="2"/>
              <a:buChar char=""/>
              <a:defRPr/>
            </a:pPr>
            <a:endParaRPr lang="en-GB" sz="2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BB825D7-7832-4389-A87B-939ADC303B7F}"/>
              </a:ext>
            </a:extLst>
          </p:cNvPr>
          <p:cNvSpPr txBox="1">
            <a:spLocks/>
          </p:cNvSpPr>
          <p:nvPr/>
        </p:nvSpPr>
        <p:spPr>
          <a:xfrm>
            <a:off x="918100" y="1518343"/>
            <a:ext cx="10402716" cy="44675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lnSpc>
                <a:spcPct val="100000"/>
              </a:lnSpc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Smooth spend profile of NZC important given annual interest cover tests…</a:t>
            </a:r>
          </a:p>
          <a:p>
            <a:pPr marL="342900" indent="-342900" defTabSz="457200">
              <a:lnSpc>
                <a:spcPct val="100000"/>
              </a:lnSpc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…risk of collective optimism bias on the speed of progress given complexities?</a:t>
            </a:r>
          </a:p>
          <a:p>
            <a:pPr marL="342900" indent="-342900" defTabSz="457200">
              <a:lnSpc>
                <a:spcPct val="100000"/>
              </a:lnSpc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New homes v Investment works = Apples v Pears</a:t>
            </a:r>
          </a:p>
          <a:p>
            <a:pPr marL="342900" indent="-342900" defTabSz="457200">
              <a:lnSpc>
                <a:spcPct val="100000"/>
              </a:lnSpc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Role of disposals?</a:t>
            </a:r>
          </a:p>
          <a:p>
            <a:pPr marL="342900" indent="-342900" defTabSz="457200">
              <a:lnSpc>
                <a:spcPct val="100000"/>
              </a:lnSpc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Lack confidence on grant funding affects development appetite now</a:t>
            </a:r>
          </a:p>
          <a:p>
            <a:pPr marL="342900" indent="-342900" defTabSz="457200">
              <a:lnSpc>
                <a:spcPct val="100000"/>
              </a:lnSpc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Importance of future rent policy (!)</a:t>
            </a:r>
          </a:p>
          <a:p>
            <a:pPr marL="342900" indent="-342900" defTabSz="457200">
              <a:lnSpc>
                <a:spcPct val="100000"/>
              </a:lnSpc>
              <a:buChar char="•"/>
              <a:defRPr/>
            </a:pPr>
            <a:r>
              <a:rPr lang="en-GB" sz="2200" dirty="0">
                <a:latin typeface="Arial"/>
                <a:cs typeface="Arial"/>
              </a:rPr>
              <a:t>Very basic level question of who pays?</a:t>
            </a:r>
          </a:p>
          <a:p>
            <a:pPr marL="800100" lvl="1" indent="-342900" algn="l" defTabSz="457200">
              <a:lnSpc>
                <a:spcPct val="100000"/>
              </a:lnSpc>
              <a:buChar char="•"/>
              <a:defRPr/>
            </a:pPr>
            <a:r>
              <a:rPr lang="en-GB" sz="1800" dirty="0">
                <a:latin typeface="Arial"/>
                <a:cs typeface="Arial"/>
              </a:rPr>
              <a:t>Taxpayer through grant</a:t>
            </a:r>
          </a:p>
          <a:p>
            <a:pPr marL="800100" lvl="1" indent="-342900" algn="l" defTabSz="457200">
              <a:lnSpc>
                <a:spcPct val="100000"/>
              </a:lnSpc>
              <a:buChar char="•"/>
              <a:defRPr/>
            </a:pPr>
            <a:r>
              <a:rPr lang="en-GB" sz="1800" dirty="0">
                <a:latin typeface="Arial"/>
                <a:cs typeface="Arial"/>
              </a:rPr>
              <a:t>Residents / Taxpayer through rents</a:t>
            </a:r>
          </a:p>
          <a:p>
            <a:pPr marL="800100" lvl="1" indent="-342900" algn="l" defTabSz="457200">
              <a:lnSpc>
                <a:spcPct val="100000"/>
              </a:lnSpc>
              <a:buChar char="•"/>
              <a:defRPr/>
            </a:pPr>
            <a:r>
              <a:rPr lang="en-GB" sz="1800" dirty="0">
                <a:latin typeface="Arial"/>
                <a:cs typeface="Arial"/>
              </a:rPr>
              <a:t>People who would have got the homes we would have built with more funding</a:t>
            </a:r>
          </a:p>
          <a:p>
            <a:pPr defTabSz="457200">
              <a:lnSpc>
                <a:spcPct val="100000"/>
              </a:lnSpc>
              <a:defRPr/>
            </a:pPr>
            <a:endParaRPr lang="en-GB" sz="1800" dirty="0">
              <a:latin typeface="Arial"/>
              <a:cs typeface="Arial"/>
            </a:endParaRPr>
          </a:p>
          <a:p>
            <a:pPr marL="342900" indent="-342900" defTabSz="457200">
              <a:lnSpc>
                <a:spcPct val="100000"/>
              </a:lnSpc>
              <a:buChar char="•"/>
              <a:defRPr/>
            </a:pPr>
            <a:endParaRPr lang="en-GB" sz="2200" dirty="0">
              <a:latin typeface="Arial"/>
              <a:cs typeface="Arial"/>
            </a:endParaRPr>
          </a:p>
          <a:p>
            <a:pPr marL="342900" indent="-342900" defTabSz="457200">
              <a:lnSpc>
                <a:spcPct val="100000"/>
              </a:lnSpc>
              <a:buChar char="•"/>
              <a:defRPr/>
            </a:pPr>
            <a:endParaRPr lang="en-GB" sz="2200" dirty="0">
              <a:latin typeface="Arial"/>
              <a:cs typeface="Arial"/>
            </a:endParaRPr>
          </a:p>
          <a:p>
            <a:pPr marL="342900" indent="-342900" defTabSz="457200">
              <a:lnSpc>
                <a:spcPct val="100000"/>
              </a:lnSpc>
              <a:buChar char="•"/>
              <a:defRPr/>
            </a:pPr>
            <a:endParaRPr lang="en-GB" sz="2200" dirty="0">
              <a:latin typeface="Arial"/>
              <a:cs typeface="Arial"/>
            </a:endParaRPr>
          </a:p>
          <a:p>
            <a:pPr defTabSz="457200">
              <a:lnSpc>
                <a:spcPct val="100000"/>
              </a:lnSpc>
              <a:buClr>
                <a:srgbClr val="009BBB"/>
              </a:buClr>
              <a:buSzPct val="80000"/>
              <a:defRPr/>
            </a:pPr>
            <a:endParaRPr lang="en-GB" sz="2200" dirty="0">
              <a:latin typeface="Arial"/>
              <a:cs typeface="Arial"/>
            </a:endParaRPr>
          </a:p>
          <a:p>
            <a:pPr defTabSz="457200">
              <a:lnSpc>
                <a:spcPct val="100000"/>
              </a:lnSpc>
              <a:buClr>
                <a:srgbClr val="009BBB"/>
              </a:buClr>
              <a:buSzPct val="80000"/>
              <a:defRPr/>
            </a:pPr>
            <a:endParaRPr lang="en-GB" sz="22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57793"/>
      </p:ext>
    </p:extLst>
  </p:cSld>
  <p:clrMapOvr>
    <a:masterClrMapping/>
  </p:clrMapOvr>
</p:sld>
</file>

<file path=ppt/theme/theme1.xml><?xml version="1.0" encoding="utf-8"?>
<a:theme xmlns:a="http://schemas.openxmlformats.org/drawingml/2006/main" name="Paradigm firs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Paradigm inside pages green">
  <a:themeElements>
    <a:clrScheme name="Paradig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74892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we provide inner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Paradigm inside pages green">
  <a:themeElements>
    <a:clrScheme name="Paradig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74892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we provide inner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Paradigm firs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aradigm firs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radigm title page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aradigm inside pages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we provide main title">
  <a:themeElements>
    <a:clrScheme name="Paradig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74892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we prov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Paradigm inside pages orange">
  <a:themeElements>
    <a:clrScheme name="Paradig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74892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we provide inner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5064696D86DD42B04393B6FB478E95" ma:contentTypeVersion="6" ma:contentTypeDescription="Create a new document." ma:contentTypeScope="" ma:versionID="daa01e77a9c4efda0578db7980be8031">
  <xsd:schema xmlns:xsd="http://www.w3.org/2001/XMLSchema" xmlns:xs="http://www.w3.org/2001/XMLSchema" xmlns:p="http://schemas.microsoft.com/office/2006/metadata/properties" xmlns:ns2="5709f2b1-810f-445c-ab25-d854e0fc3768" xmlns:ns3="3813050a-7202-447a-b953-f6fe4991b62a" targetNamespace="http://schemas.microsoft.com/office/2006/metadata/properties" ma:root="true" ma:fieldsID="fdc05615749b2a09fbefc779bea83ea3" ns2:_="" ns3:_="">
    <xsd:import namespace="5709f2b1-810f-445c-ab25-d854e0fc3768"/>
    <xsd:import namespace="3813050a-7202-447a-b953-f6fe4991b6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09f2b1-810f-445c-ab25-d854e0fc37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3050a-7202-447a-b953-f6fe4991b6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FDCE59-27E7-4DBA-955F-E77045641A1F}">
  <ds:schemaRefs>
    <ds:schemaRef ds:uri="http://schemas.openxmlformats.org/package/2006/metadata/core-properties"/>
    <ds:schemaRef ds:uri="3813050a-7202-447a-b953-f6fe4991b62a"/>
    <ds:schemaRef ds:uri="http://purl.org/dc/dcmitype/"/>
    <ds:schemaRef ds:uri="5709f2b1-810f-445c-ab25-d854e0fc3768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6E3FC7-E499-49E2-93D0-762E392A33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3EF9F4-CE41-452D-84D4-B24A1F084882}">
  <ds:schemaRefs>
    <ds:schemaRef ds:uri="3813050a-7202-447a-b953-f6fe4991b62a"/>
    <ds:schemaRef ds:uri="5709f2b1-810f-445c-ab25-d854e0fc37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415</Words>
  <Application>Microsoft Office PowerPoint</Application>
  <PresentationFormat>Widescreen</PresentationFormat>
  <Paragraphs>92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Arial</vt:lpstr>
      <vt:lpstr>Calibri</vt:lpstr>
      <vt:lpstr>Calibri Light</vt:lpstr>
      <vt:lpstr>Wingdings 3</vt:lpstr>
      <vt:lpstr>Paradigm first slide</vt:lpstr>
      <vt:lpstr>1_Paradigm first slide</vt:lpstr>
      <vt:lpstr>Paradigm title page blue</vt:lpstr>
      <vt:lpstr>Paradigm inside pages blue</vt:lpstr>
      <vt:lpstr>Custom Design</vt:lpstr>
      <vt:lpstr>we provide main title</vt:lpstr>
      <vt:lpstr>we provide</vt:lpstr>
      <vt:lpstr>2_Paradigm inside pages orange</vt:lpstr>
      <vt:lpstr>we provide inner pages</vt:lpstr>
      <vt:lpstr>3_Paradigm inside pages green</vt:lpstr>
      <vt:lpstr>1_we provide inner pages</vt:lpstr>
      <vt:lpstr>4_Paradigm inside pages green</vt:lpstr>
      <vt:lpstr>2_we provide inner pages</vt:lpstr>
      <vt:lpstr>Paradigm first slide</vt:lpstr>
      <vt:lpstr>PowerPoint Presentation</vt:lpstr>
      <vt:lpstr>WHERE ARE WE STARTING FROM?</vt:lpstr>
      <vt:lpstr>OPERATING AREA </vt:lpstr>
      <vt:lpstr>MODELLING ASSUMPTIONS</vt:lpstr>
      <vt:lpstr>THREE VERSIONS OF THE FUTURE</vt:lpstr>
      <vt:lpstr>RESULTS</vt:lpstr>
      <vt:lpstr>OBSERVATIONS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Cross</dc:creator>
  <cp:lastModifiedBy>Matthew Bailes</cp:lastModifiedBy>
  <cp:revision>51</cp:revision>
  <cp:lastPrinted>2022-04-05T15:26:47Z</cp:lastPrinted>
  <dcterms:created xsi:type="dcterms:W3CDTF">2021-05-25T09:10:00Z</dcterms:created>
  <dcterms:modified xsi:type="dcterms:W3CDTF">2022-07-08T08:41:33Z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0x010100435064696D86DD42B04393B6FB478E95</vt:lpwstr>
  </property>
</Properties>
</file>