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 id="2147483694" r:id="rId2"/>
  </p:sldMasterIdLst>
  <p:notesMasterIdLst>
    <p:notesMasterId r:id="rId33"/>
  </p:notesMasterIdLst>
  <p:sldIdLst>
    <p:sldId id="283" r:id="rId3"/>
    <p:sldId id="277" r:id="rId4"/>
    <p:sldId id="261" r:id="rId5"/>
    <p:sldId id="315" r:id="rId6"/>
    <p:sldId id="317" r:id="rId7"/>
    <p:sldId id="314" r:id="rId8"/>
    <p:sldId id="326" r:id="rId9"/>
    <p:sldId id="374" r:id="rId10"/>
    <p:sldId id="375" r:id="rId11"/>
    <p:sldId id="376" r:id="rId12"/>
    <p:sldId id="292" r:id="rId13"/>
    <p:sldId id="308" r:id="rId14"/>
    <p:sldId id="293" r:id="rId15"/>
    <p:sldId id="294" r:id="rId16"/>
    <p:sldId id="297" r:id="rId17"/>
    <p:sldId id="305" r:id="rId18"/>
    <p:sldId id="298" r:id="rId19"/>
    <p:sldId id="299" r:id="rId20"/>
    <p:sldId id="302" r:id="rId21"/>
    <p:sldId id="291" r:id="rId22"/>
    <p:sldId id="385" r:id="rId23"/>
    <p:sldId id="258" r:id="rId24"/>
    <p:sldId id="384" r:id="rId25"/>
    <p:sldId id="280" r:id="rId26"/>
    <p:sldId id="278" r:id="rId27"/>
    <p:sldId id="282" r:id="rId28"/>
    <p:sldId id="286" r:id="rId29"/>
    <p:sldId id="285" r:id="rId30"/>
    <p:sldId id="324" r:id="rId31"/>
    <p:sldId id="386" r:id="rId32"/>
  </p:sldIdLst>
  <p:sldSz cx="12192000" cy="6858000"/>
  <p:notesSz cx="6797675" cy="9926638"/>
  <p:embeddedFontLst>
    <p:embeddedFont>
      <p:font typeface="Adelle PE Lt" panose="02000503000000020004" charset="0"/>
      <p:regular r:id="rId34"/>
      <p:italic r:id="rId35"/>
    </p:embeddedFont>
    <p:embeddedFont>
      <p:font typeface="Adelle PE Sb" panose="02000503000000020004" charset="0"/>
      <p:regular r:id="rId36"/>
      <p:bold r:id="rId37"/>
      <p:italic r:id="rId38"/>
      <p:boldItalic r:id="rId39"/>
    </p:embeddedFont>
    <p:embeddedFont>
      <p:font typeface="Adelle Sans Lt" panose="02000503000000020004" pitchFamily="50" charset="0"/>
      <p:regular r:id="rId40"/>
      <p:italic r:id="rId41"/>
    </p:embeddedFont>
    <p:embeddedFont>
      <p:font typeface="Calibri" panose="020F0502020204030204" pitchFamily="34" charset="0"/>
      <p:regular r:id="rId42"/>
      <p:bold r:id="rId43"/>
      <p:italic r:id="rId44"/>
      <p:boldItalic r:id="rId45"/>
    </p:embeddedFont>
    <p:embeddedFont>
      <p:font typeface="Corbel" panose="020B0503020204020204" pitchFamily="34" charset="0"/>
      <p:regular r:id="rId46"/>
      <p:bold r:id="rId47"/>
      <p:italic r:id="rId48"/>
      <p:boldItalic r:id="rId49"/>
    </p:embeddedFont>
    <p:embeddedFont>
      <p:font typeface="Trebuchet MS" panose="020B0603020202020204" pitchFamily="3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ive stream" id="{6CD97E45-DF2B-440A-9CE9-50C6D1CE03C4}">
          <p14:sldIdLst>
            <p14:sldId id="283"/>
            <p14:sldId id="277"/>
          </p14:sldIdLst>
        </p14:section>
        <p14:section name="Blue Green Template" id="{DC6FF3AD-3AEA-4315-B4EC-9A6EAD299A44}">
          <p14:sldIdLst>
            <p14:sldId id="261"/>
            <p14:sldId id="315"/>
            <p14:sldId id="317"/>
            <p14:sldId id="314"/>
            <p14:sldId id="326"/>
            <p14:sldId id="374"/>
            <p14:sldId id="375"/>
            <p14:sldId id="376"/>
            <p14:sldId id="292"/>
            <p14:sldId id="308"/>
            <p14:sldId id="293"/>
            <p14:sldId id="294"/>
            <p14:sldId id="297"/>
            <p14:sldId id="305"/>
            <p14:sldId id="298"/>
            <p14:sldId id="299"/>
            <p14:sldId id="302"/>
            <p14:sldId id="291"/>
            <p14:sldId id="385"/>
            <p14:sldId id="258"/>
            <p14:sldId id="384"/>
            <p14:sldId id="280"/>
            <p14:sldId id="278"/>
            <p14:sldId id="282"/>
            <p14:sldId id="286"/>
            <p14:sldId id="285"/>
            <p14:sldId id="324"/>
            <p14:sldId id="386"/>
          </p14:sldIdLst>
        </p14:section>
        <p14:section name="White Template" id="{AF183DBE-F1EF-4322-BD2C-0F985490C23B}">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5" autoAdjust="0"/>
    <p:restoredTop sz="94994" autoAdjust="0"/>
  </p:normalViewPr>
  <p:slideViewPr>
    <p:cSldViewPr snapToGrid="0">
      <p:cViewPr varScale="1">
        <p:scale>
          <a:sx n="98" d="100"/>
          <a:sy n="98" d="100"/>
        </p:scale>
        <p:origin x="102"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font" Target="fonts/font8.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1.fntdata"/><Relationship Id="rId52"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4E45C57-215F-47E3-85D2-87555F8A2F32}" type="datetimeFigureOut">
              <a:rPr lang="en-GB" smtClean="0"/>
              <a:t>07/07/2022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67C4B31-AAF2-4AD6-9563-90B60B3D8F5A}" type="slidenum">
              <a:rPr lang="en-GB" smtClean="0"/>
              <a:t>‹#›</a:t>
            </a:fld>
            <a:endParaRPr lang="en-GB"/>
          </a:p>
        </p:txBody>
      </p:sp>
    </p:spTree>
    <p:extLst>
      <p:ext uri="{BB962C8B-B14F-4D97-AF65-F5344CB8AC3E}">
        <p14:creationId xmlns:p14="http://schemas.microsoft.com/office/powerpoint/2010/main" val="2622196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7C4B31-AAF2-4AD6-9563-90B60B3D8F5A}" type="slidenum">
              <a:rPr lang="en-GB" smtClean="0"/>
              <a:t>7</a:t>
            </a:fld>
            <a:endParaRPr lang="en-GB"/>
          </a:p>
        </p:txBody>
      </p:sp>
    </p:spTree>
    <p:extLst>
      <p:ext uri="{BB962C8B-B14F-4D97-AF65-F5344CB8AC3E}">
        <p14:creationId xmlns:p14="http://schemas.microsoft.com/office/powerpoint/2010/main" val="2342174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7C4B31-AAF2-4AD6-9563-90B60B3D8F5A}" type="slidenum">
              <a:rPr lang="en-GB" smtClean="0"/>
              <a:t>8</a:t>
            </a:fld>
            <a:endParaRPr lang="en-GB"/>
          </a:p>
        </p:txBody>
      </p:sp>
    </p:spTree>
    <p:extLst>
      <p:ext uri="{BB962C8B-B14F-4D97-AF65-F5344CB8AC3E}">
        <p14:creationId xmlns:p14="http://schemas.microsoft.com/office/powerpoint/2010/main" val="2453593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7C4B31-AAF2-4AD6-9563-90B60B3D8F5A}" type="slidenum">
              <a:rPr lang="en-GB" smtClean="0"/>
              <a:t>22</a:t>
            </a:fld>
            <a:endParaRPr lang="en-GB"/>
          </a:p>
        </p:txBody>
      </p:sp>
    </p:spTree>
    <p:extLst>
      <p:ext uri="{BB962C8B-B14F-4D97-AF65-F5344CB8AC3E}">
        <p14:creationId xmlns:p14="http://schemas.microsoft.com/office/powerpoint/2010/main" val="3577720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7C4B31-AAF2-4AD6-9563-90B60B3D8F5A}" type="slidenum">
              <a:rPr lang="en-GB" smtClean="0"/>
              <a:t>24</a:t>
            </a:fld>
            <a:endParaRPr lang="en-GB"/>
          </a:p>
        </p:txBody>
      </p:sp>
    </p:spTree>
    <p:extLst>
      <p:ext uri="{BB962C8B-B14F-4D97-AF65-F5344CB8AC3E}">
        <p14:creationId xmlns:p14="http://schemas.microsoft.com/office/powerpoint/2010/main" val="3988893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7C4B31-AAF2-4AD6-9563-90B60B3D8F5A}" type="slidenum">
              <a:rPr lang="en-GB" smtClean="0"/>
              <a:t>25</a:t>
            </a:fld>
            <a:endParaRPr lang="en-GB"/>
          </a:p>
        </p:txBody>
      </p:sp>
    </p:spTree>
    <p:extLst>
      <p:ext uri="{BB962C8B-B14F-4D97-AF65-F5344CB8AC3E}">
        <p14:creationId xmlns:p14="http://schemas.microsoft.com/office/powerpoint/2010/main" val="2149711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7C4B31-AAF2-4AD6-9563-90B60B3D8F5A}" type="slidenum">
              <a:rPr lang="en-GB" smtClean="0"/>
              <a:t>26</a:t>
            </a:fld>
            <a:endParaRPr lang="en-GB"/>
          </a:p>
        </p:txBody>
      </p:sp>
    </p:spTree>
    <p:extLst>
      <p:ext uri="{BB962C8B-B14F-4D97-AF65-F5344CB8AC3E}">
        <p14:creationId xmlns:p14="http://schemas.microsoft.com/office/powerpoint/2010/main" val="2161186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7C4B31-AAF2-4AD6-9563-90B60B3D8F5A}" type="slidenum">
              <a:rPr lang="en-GB" smtClean="0"/>
              <a:t>27</a:t>
            </a:fld>
            <a:endParaRPr lang="en-GB"/>
          </a:p>
        </p:txBody>
      </p:sp>
    </p:spTree>
    <p:extLst>
      <p:ext uri="{BB962C8B-B14F-4D97-AF65-F5344CB8AC3E}">
        <p14:creationId xmlns:p14="http://schemas.microsoft.com/office/powerpoint/2010/main" val="1286579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7C4B31-AAF2-4AD6-9563-90B60B3D8F5A}" type="slidenum">
              <a:rPr lang="en-GB" smtClean="0"/>
              <a:t>28</a:t>
            </a:fld>
            <a:endParaRPr lang="en-GB"/>
          </a:p>
        </p:txBody>
      </p:sp>
    </p:spTree>
    <p:extLst>
      <p:ext uri="{BB962C8B-B14F-4D97-AF65-F5344CB8AC3E}">
        <p14:creationId xmlns:p14="http://schemas.microsoft.com/office/powerpoint/2010/main" val="3535397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1496599" y="6356348"/>
            <a:ext cx="483129" cy="365125"/>
          </a:xfrm>
          <a:prstGeom prst="rect">
            <a:avLst/>
          </a:prstGeom>
        </p:spPr>
        <p:txBody>
          <a:bodyPr vert="horz" lIns="91440" tIns="45720" rIns="91440" bIns="45720" rtlCol="0" anchor="ctr"/>
          <a:lstStyle>
            <a:lvl1pPr algn="r">
              <a:defRPr sz="1100">
                <a:solidFill>
                  <a:schemeClr val="tx1"/>
                </a:solidFill>
                <a:latin typeface="+mn-lt"/>
              </a:defRPr>
            </a:lvl1pPr>
          </a:lstStyle>
          <a:p>
            <a:fld id="{2776AA18-0F2D-459B-B527-0D07FF7AAD40}" type="slidenum">
              <a:rPr lang="en-GB" smtClean="0"/>
              <a:pPr/>
              <a:t>‹#›</a:t>
            </a:fld>
            <a:endParaRPr lang="en-GB" dirty="0"/>
          </a:p>
        </p:txBody>
      </p:sp>
      <p:sp>
        <p:nvSpPr>
          <p:cNvPr id="5" name="Footer Placeholder 4"/>
          <p:cNvSpPr txBox="1">
            <a:spLocks/>
          </p:cNvSpPr>
          <p:nvPr userDrawn="1"/>
        </p:nvSpPr>
        <p:spPr>
          <a:xfrm>
            <a:off x="10056440" y="6356348"/>
            <a:ext cx="1296144"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rgbClr val="333334"/>
                </a:solidFill>
                <a:latin typeface="Trebuchet MS" panose="020B06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latin typeface="+mn-lt"/>
              </a:rPr>
              <a:t>@</a:t>
            </a:r>
            <a:r>
              <a:rPr lang="en-GB" dirty="0" err="1">
                <a:solidFill>
                  <a:schemeClr val="tx1"/>
                </a:solidFill>
                <a:latin typeface="+mn-lt"/>
              </a:rPr>
              <a:t>resfoundation</a:t>
            </a:r>
            <a:endParaRPr lang="en-GB" dirty="0">
              <a:solidFill>
                <a:schemeClr val="tx1"/>
              </a:solidFill>
              <a:latin typeface="+mn-lt"/>
            </a:endParaRPr>
          </a:p>
        </p:txBody>
      </p:sp>
    </p:spTree>
    <p:extLst>
      <p:ext uri="{BB962C8B-B14F-4D97-AF65-F5344CB8AC3E}">
        <p14:creationId xmlns:p14="http://schemas.microsoft.com/office/powerpoint/2010/main" val="4063886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263351" y="1390650"/>
            <a:ext cx="10557049" cy="4965698"/>
          </a:xfrm>
          <a:prstGeom prst="rect">
            <a:avLst/>
          </a:prstGeom>
        </p:spPr>
        <p:txBody>
          <a:bodyPr/>
          <a:lstStyle>
            <a:lvl1pPr marL="342900" indent="-342900">
              <a:buClr>
                <a:schemeClr val="tx1"/>
              </a:buClr>
              <a:buFont typeface="Arial" panose="020B0604020202020204" pitchFamily="34" charset="0"/>
              <a:buChar char="•"/>
              <a:defRPr>
                <a:solidFill>
                  <a:schemeClr val="tx1"/>
                </a:solidFill>
                <a:latin typeface="+mn-lt"/>
              </a:defRPr>
            </a:lvl1pPr>
            <a:lvl2pPr marL="742950" indent="-285750">
              <a:buClr>
                <a:srgbClr val="699595"/>
              </a:buClr>
              <a:buFont typeface="Arial" panose="020B0604020202020204" pitchFamily="34" charset="0"/>
              <a:buChar char="•"/>
              <a:defRPr>
                <a:solidFill>
                  <a:srgbClr val="333334"/>
                </a:solidFill>
                <a:latin typeface="Trebuchet MS" panose="020B0603020202020204" pitchFamily="34" charset="0"/>
              </a:defRPr>
            </a:lvl2pPr>
            <a:lvl3pPr marL="1143000" indent="-228600">
              <a:buClr>
                <a:srgbClr val="699595"/>
              </a:buClr>
              <a:buFont typeface="Arial" panose="020B0604020202020204" pitchFamily="34" charset="0"/>
              <a:buChar char="•"/>
              <a:defRPr>
                <a:solidFill>
                  <a:srgbClr val="333334"/>
                </a:solidFill>
                <a:latin typeface="Trebuchet MS" panose="020B0603020202020204" pitchFamily="34" charset="0"/>
              </a:defRPr>
            </a:lvl3pPr>
            <a:lvl4pPr marL="1600200" indent="-228600">
              <a:buClr>
                <a:srgbClr val="699595"/>
              </a:buClr>
              <a:buFont typeface="Arial" panose="020B0604020202020204" pitchFamily="34" charset="0"/>
              <a:buChar char="•"/>
              <a:defRPr>
                <a:solidFill>
                  <a:srgbClr val="333334"/>
                </a:solidFill>
                <a:latin typeface="Trebuchet MS" panose="020B0603020202020204" pitchFamily="34" charset="0"/>
              </a:defRPr>
            </a:lvl4pPr>
            <a:lvl5pPr marL="2057400" indent="-228600">
              <a:buClr>
                <a:srgbClr val="699595"/>
              </a:buClr>
              <a:buFont typeface="Arial" panose="020B0604020202020204" pitchFamily="34" charset="0"/>
              <a:buChar char="•"/>
              <a:defRPr>
                <a:solidFill>
                  <a:srgbClr val="333334"/>
                </a:solidFill>
                <a:latin typeface="Trebuchet MS" panose="020B0603020202020204" pitchFamily="34" charset="0"/>
              </a:defRPr>
            </a:lvl5pPr>
          </a:lstStyle>
          <a:p>
            <a:pPr lvl="0"/>
            <a:r>
              <a:rPr lang="en-US" dirty="0"/>
              <a:t>Placeholder text</a:t>
            </a:r>
            <a:endParaRPr lang="en-GB" dirty="0"/>
          </a:p>
        </p:txBody>
      </p:sp>
      <p:sp>
        <p:nvSpPr>
          <p:cNvPr id="14" name="Slide Number Placeholder 5"/>
          <p:cNvSpPr>
            <a:spLocks noGrp="1"/>
          </p:cNvSpPr>
          <p:nvPr>
            <p:ph type="sldNum" sz="quarter" idx="4"/>
          </p:nvPr>
        </p:nvSpPr>
        <p:spPr>
          <a:xfrm>
            <a:off x="11496599" y="6356348"/>
            <a:ext cx="483129" cy="365125"/>
          </a:xfrm>
          <a:prstGeom prst="rect">
            <a:avLst/>
          </a:prstGeom>
        </p:spPr>
        <p:txBody>
          <a:bodyPr vert="horz" lIns="91440" tIns="45720" rIns="91440" bIns="45720" rtlCol="0" anchor="ctr"/>
          <a:lstStyle>
            <a:lvl1pPr algn="r">
              <a:defRPr sz="1100">
                <a:solidFill>
                  <a:schemeClr val="tx1"/>
                </a:solidFill>
                <a:latin typeface="+mn-lt"/>
              </a:defRPr>
            </a:lvl1pPr>
          </a:lstStyle>
          <a:p>
            <a:fld id="{2776AA18-0F2D-459B-B527-0D07FF7AAD40}" type="slidenum">
              <a:rPr lang="en-GB" smtClean="0"/>
              <a:pPr/>
              <a:t>‹#›</a:t>
            </a:fld>
            <a:endParaRPr lang="en-GB" dirty="0"/>
          </a:p>
        </p:txBody>
      </p:sp>
      <p:sp>
        <p:nvSpPr>
          <p:cNvPr id="12" name="Title 1"/>
          <p:cNvSpPr>
            <a:spLocks noGrp="1"/>
          </p:cNvSpPr>
          <p:nvPr>
            <p:ph type="title" hasCustomPrompt="1"/>
          </p:nvPr>
        </p:nvSpPr>
        <p:spPr>
          <a:xfrm>
            <a:off x="263351" y="291524"/>
            <a:ext cx="10557049" cy="895189"/>
          </a:xfrm>
          <a:prstGeom prst="rect">
            <a:avLst/>
          </a:prstGeom>
        </p:spPr>
        <p:txBody>
          <a:bodyPr anchor="ctr"/>
          <a:lstStyle>
            <a:lvl1pPr>
              <a:defRPr sz="2800" baseline="0">
                <a:solidFill>
                  <a:schemeClr val="tx2"/>
                </a:solidFill>
                <a:latin typeface="+mn-lt"/>
              </a:defRPr>
            </a:lvl1pPr>
          </a:lstStyle>
          <a:p>
            <a:pPr lvl="0"/>
            <a:r>
              <a:rPr lang="en-US" dirty="0"/>
              <a:t>Slide title (can go over two lines)</a:t>
            </a:r>
          </a:p>
        </p:txBody>
      </p:sp>
      <p:sp>
        <p:nvSpPr>
          <p:cNvPr id="9" name="Footer Placeholder 4"/>
          <p:cNvSpPr>
            <a:spLocks noGrp="1"/>
          </p:cNvSpPr>
          <p:nvPr>
            <p:ph type="ftr" sz="quarter" idx="3"/>
          </p:nvPr>
        </p:nvSpPr>
        <p:spPr>
          <a:xfrm>
            <a:off x="10200455" y="6356347"/>
            <a:ext cx="1296144" cy="365125"/>
          </a:xfrm>
          <a:prstGeom prst="rect">
            <a:avLst/>
          </a:prstGeom>
        </p:spPr>
        <p:txBody>
          <a:bodyPr vert="horz" lIns="91440" tIns="45720" rIns="91440" bIns="45720" rtlCol="0" anchor="ctr"/>
          <a:lstStyle>
            <a:lvl1pPr algn="l">
              <a:defRPr sz="1100">
                <a:solidFill>
                  <a:schemeClr val="tx1"/>
                </a:solidFill>
                <a:latin typeface="+mn-lt"/>
              </a:defRPr>
            </a:lvl1pPr>
          </a:lstStyle>
          <a:p>
            <a:r>
              <a:rPr lang="en-GB"/>
              <a:t>@resfoundation</a:t>
            </a:r>
            <a:endParaRPr lang="en-GB" dirty="0"/>
          </a:p>
        </p:txBody>
      </p:sp>
    </p:spTree>
    <p:extLst>
      <p:ext uri="{BB962C8B-B14F-4D97-AF65-F5344CB8AC3E}">
        <p14:creationId xmlns:p14="http://schemas.microsoft.com/office/powerpoint/2010/main" val="1742413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left) with labels and subtitle ">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11496599" y="6356348"/>
            <a:ext cx="483129" cy="365125"/>
          </a:xfrm>
          <a:prstGeom prst="rect">
            <a:avLst/>
          </a:prstGeom>
        </p:spPr>
        <p:txBody>
          <a:bodyPr vert="horz" lIns="91440" tIns="45720" rIns="91440" bIns="45720" rtlCol="0" anchor="ctr"/>
          <a:lstStyle>
            <a:lvl1pPr algn="r">
              <a:defRPr sz="1100">
                <a:solidFill>
                  <a:schemeClr val="tx1"/>
                </a:solidFill>
                <a:latin typeface="+mn-lt"/>
              </a:defRPr>
            </a:lvl1pPr>
          </a:lstStyle>
          <a:p>
            <a:fld id="{2776AA18-0F2D-459B-B527-0D07FF7AAD40}" type="slidenum">
              <a:rPr lang="en-GB" smtClean="0"/>
              <a:pPr/>
              <a:t>‹#›</a:t>
            </a:fld>
            <a:endParaRPr lang="en-GB" dirty="0"/>
          </a:p>
        </p:txBody>
      </p:sp>
      <p:sp>
        <p:nvSpPr>
          <p:cNvPr id="14" name="Content Placeholder 3"/>
          <p:cNvSpPr>
            <a:spLocks noGrp="1"/>
          </p:cNvSpPr>
          <p:nvPr>
            <p:ph sz="half" idx="16" hasCustomPrompt="1"/>
          </p:nvPr>
        </p:nvSpPr>
        <p:spPr>
          <a:xfrm>
            <a:off x="263351" y="1276376"/>
            <a:ext cx="10700480" cy="310307"/>
          </a:xfrm>
          <a:prstGeom prst="rect">
            <a:avLst/>
          </a:prstGeom>
        </p:spPr>
        <p:txBody>
          <a:bodyPr anchor="b"/>
          <a:lstStyle>
            <a:lvl1pPr marL="0" indent="0">
              <a:lnSpc>
                <a:spcPct val="90000"/>
              </a:lnSpc>
              <a:spcBef>
                <a:spcPts val="0"/>
              </a:spcBef>
              <a:buNone/>
              <a:defRPr sz="1800" i="0" baseline="0">
                <a:solidFill>
                  <a:schemeClr val="tx1"/>
                </a:solidFill>
                <a:latin typeface="+mn-lt"/>
                <a:ea typeface="Adobe Fan Heiti Std B" pitchFamily="34" charset="-128"/>
              </a:defRPr>
            </a:lvl1pPr>
            <a:lvl2pPr>
              <a:defRPr sz="1800">
                <a:latin typeface="Corbel" panose="020B0503020204020204" pitchFamily="34" charset="0"/>
                <a:ea typeface="Adobe Fan Heiti Std B" pitchFamily="34" charset="-128"/>
              </a:defRPr>
            </a:lvl2pPr>
            <a:lvl3pPr>
              <a:defRPr sz="1800">
                <a:latin typeface="Corbel" panose="020B0503020204020204" pitchFamily="34" charset="0"/>
                <a:ea typeface="Adobe Fan Heiti Std B" pitchFamily="34" charset="-128"/>
              </a:defRPr>
            </a:lvl3pPr>
            <a:lvl4pPr>
              <a:defRPr sz="1800">
                <a:latin typeface="Corbel" panose="020B0503020204020204" pitchFamily="34" charset="0"/>
                <a:ea typeface="Adobe Fan Heiti Std B" pitchFamily="34" charset="-128"/>
              </a:defRPr>
            </a:lvl4pPr>
            <a:lvl5pPr>
              <a:defRPr sz="1800">
                <a:latin typeface="Corbel" panose="020B0503020204020204" pitchFamily="34" charset="0"/>
                <a:ea typeface="Adobe Fan Heiti Std B" pitchFamily="34" charset="-128"/>
              </a:defRPr>
            </a:lvl5pPr>
            <a:lvl6pPr>
              <a:defRPr sz="1800"/>
            </a:lvl6pPr>
            <a:lvl7pPr>
              <a:defRPr sz="1800"/>
            </a:lvl7pPr>
            <a:lvl8pPr>
              <a:defRPr sz="1800"/>
            </a:lvl8pPr>
            <a:lvl9pPr>
              <a:defRPr sz="1800"/>
            </a:lvl9pPr>
          </a:lstStyle>
          <a:p>
            <a:pPr lvl="0"/>
            <a:r>
              <a:rPr lang="en-US" dirty="0"/>
              <a:t>Chart title</a:t>
            </a:r>
          </a:p>
        </p:txBody>
      </p:sp>
      <p:sp>
        <p:nvSpPr>
          <p:cNvPr id="18" name="Picture Placeholder 9"/>
          <p:cNvSpPr>
            <a:spLocks noGrp="1"/>
          </p:cNvSpPr>
          <p:nvPr>
            <p:ph type="pic" sz="quarter" idx="12"/>
          </p:nvPr>
        </p:nvSpPr>
        <p:spPr>
          <a:xfrm>
            <a:off x="279422" y="1586684"/>
            <a:ext cx="9360000" cy="4680000"/>
          </a:xfrm>
          <a:prstGeom prst="rect">
            <a:avLst/>
          </a:prstGeom>
        </p:spPr>
        <p:txBody>
          <a:bodyPr/>
          <a:lstStyle>
            <a:lvl1pPr marL="342900" indent="-342900">
              <a:buClr>
                <a:schemeClr val="tx1"/>
              </a:buClr>
              <a:buFont typeface="Arial" panose="020B0604020202020204" pitchFamily="34" charset="0"/>
              <a:buChar char="•"/>
              <a:defRPr>
                <a:solidFill>
                  <a:schemeClr val="tx1"/>
                </a:solidFill>
                <a:latin typeface="+mn-lt"/>
              </a:defRPr>
            </a:lvl1pPr>
          </a:lstStyle>
          <a:p>
            <a:r>
              <a:rPr lang="en-US"/>
              <a:t>Click icon to add picture</a:t>
            </a:r>
            <a:endParaRPr lang="en-GB" dirty="0"/>
          </a:p>
        </p:txBody>
      </p:sp>
      <p:sp>
        <p:nvSpPr>
          <p:cNvPr id="19" name="Content Placeholder 3"/>
          <p:cNvSpPr>
            <a:spLocks noGrp="1"/>
          </p:cNvSpPr>
          <p:nvPr>
            <p:ph sz="half" idx="14" hasCustomPrompt="1"/>
          </p:nvPr>
        </p:nvSpPr>
        <p:spPr>
          <a:xfrm>
            <a:off x="9768408" y="1733550"/>
            <a:ext cx="2211320" cy="4533134"/>
          </a:xfrm>
          <a:prstGeom prst="rect">
            <a:avLst/>
          </a:prstGeom>
        </p:spPr>
        <p:txBody>
          <a:bodyPr/>
          <a:lstStyle>
            <a:lvl1pPr marL="0" indent="0" algn="r">
              <a:buNone/>
              <a:defRPr sz="2000" i="0">
                <a:solidFill>
                  <a:schemeClr val="tx1"/>
                </a:solidFill>
                <a:latin typeface="+mn-lt"/>
                <a:ea typeface="Adobe Fan Heiti Std B" pitchFamily="34" charset="-128"/>
              </a:defRPr>
            </a:lvl1pPr>
            <a:lvl2pPr>
              <a:defRPr sz="1800">
                <a:latin typeface="Corbel" panose="020B0503020204020204" pitchFamily="34" charset="0"/>
                <a:ea typeface="Adobe Fan Heiti Std B" pitchFamily="34" charset="-128"/>
              </a:defRPr>
            </a:lvl2pPr>
            <a:lvl3pPr>
              <a:defRPr sz="1800">
                <a:latin typeface="Corbel" panose="020B0503020204020204" pitchFamily="34" charset="0"/>
                <a:ea typeface="Adobe Fan Heiti Std B" pitchFamily="34" charset="-128"/>
              </a:defRPr>
            </a:lvl3pPr>
            <a:lvl4pPr>
              <a:defRPr sz="1800">
                <a:latin typeface="Corbel" panose="020B0503020204020204" pitchFamily="34" charset="0"/>
                <a:ea typeface="Adobe Fan Heiti Std B" pitchFamily="34" charset="-128"/>
              </a:defRPr>
            </a:lvl4pPr>
            <a:lvl5pPr>
              <a:defRPr sz="1800">
                <a:latin typeface="Corbel" panose="020B0503020204020204" pitchFamily="34" charset="0"/>
                <a:ea typeface="Adobe Fan Heiti Std B" pitchFamily="34" charset="-128"/>
              </a:defRPr>
            </a:lvl5pPr>
            <a:lvl6pPr>
              <a:defRPr sz="1800"/>
            </a:lvl6pPr>
            <a:lvl7pPr>
              <a:defRPr sz="1800"/>
            </a:lvl7pPr>
            <a:lvl8pPr>
              <a:defRPr sz="1800"/>
            </a:lvl8pPr>
            <a:lvl9pPr>
              <a:defRPr sz="1800"/>
            </a:lvl9pPr>
          </a:lstStyle>
          <a:p>
            <a:pPr lvl="0"/>
            <a:r>
              <a:rPr lang="en-US" dirty="0"/>
              <a:t>Chart labels</a:t>
            </a:r>
          </a:p>
        </p:txBody>
      </p:sp>
      <p:sp>
        <p:nvSpPr>
          <p:cNvPr id="23" name="Content Placeholder 3"/>
          <p:cNvSpPr>
            <a:spLocks noGrp="1"/>
          </p:cNvSpPr>
          <p:nvPr>
            <p:ph sz="half" idx="15" hasCustomPrompt="1"/>
          </p:nvPr>
        </p:nvSpPr>
        <p:spPr>
          <a:xfrm>
            <a:off x="279422" y="6356348"/>
            <a:ext cx="9360000" cy="365126"/>
          </a:xfrm>
          <a:prstGeom prst="rect">
            <a:avLst/>
          </a:prstGeom>
        </p:spPr>
        <p:txBody>
          <a:bodyPr anchor="t"/>
          <a:lstStyle>
            <a:lvl1pPr marL="0" indent="0">
              <a:spcBef>
                <a:spcPts val="0"/>
              </a:spcBef>
              <a:buNone/>
              <a:defRPr sz="1000" i="0" baseline="0">
                <a:solidFill>
                  <a:schemeClr val="tx1"/>
                </a:solidFill>
                <a:latin typeface="+mn-lt"/>
                <a:ea typeface="Adobe Fan Heiti Std B" pitchFamily="34" charset="-128"/>
              </a:defRPr>
            </a:lvl1pPr>
            <a:lvl2pPr>
              <a:defRPr sz="1800">
                <a:latin typeface="Corbel" panose="020B0503020204020204" pitchFamily="34" charset="0"/>
                <a:ea typeface="Adobe Fan Heiti Std B" pitchFamily="34" charset="-128"/>
              </a:defRPr>
            </a:lvl2pPr>
            <a:lvl3pPr>
              <a:defRPr sz="1800">
                <a:latin typeface="Corbel" panose="020B0503020204020204" pitchFamily="34" charset="0"/>
                <a:ea typeface="Adobe Fan Heiti Std B" pitchFamily="34" charset="-128"/>
              </a:defRPr>
            </a:lvl3pPr>
            <a:lvl4pPr>
              <a:defRPr sz="1800">
                <a:latin typeface="Corbel" panose="020B0503020204020204" pitchFamily="34" charset="0"/>
                <a:ea typeface="Adobe Fan Heiti Std B" pitchFamily="34" charset="-128"/>
              </a:defRPr>
            </a:lvl4pPr>
            <a:lvl5pPr>
              <a:defRPr sz="1800">
                <a:latin typeface="Corbel" panose="020B0503020204020204" pitchFamily="34" charset="0"/>
                <a:ea typeface="Adobe Fan Heiti Std B" pitchFamily="34" charset="-128"/>
              </a:defRPr>
            </a:lvl5pPr>
            <a:lvl6pPr>
              <a:defRPr sz="1800"/>
            </a:lvl6pPr>
            <a:lvl7pPr>
              <a:defRPr sz="1800"/>
            </a:lvl7pPr>
            <a:lvl8pPr>
              <a:defRPr sz="1800"/>
            </a:lvl8pPr>
            <a:lvl9pPr>
              <a:defRPr sz="1800"/>
            </a:lvl9pPr>
          </a:lstStyle>
          <a:p>
            <a:pPr lvl="0"/>
            <a:r>
              <a:rPr lang="en-US" dirty="0"/>
              <a:t>Notes/Source:</a:t>
            </a:r>
          </a:p>
        </p:txBody>
      </p:sp>
      <p:sp>
        <p:nvSpPr>
          <p:cNvPr id="9" name="Footer Placeholder 4"/>
          <p:cNvSpPr>
            <a:spLocks noGrp="1"/>
          </p:cNvSpPr>
          <p:nvPr>
            <p:ph type="ftr" sz="quarter" idx="3"/>
          </p:nvPr>
        </p:nvSpPr>
        <p:spPr>
          <a:xfrm>
            <a:off x="10200455" y="6356347"/>
            <a:ext cx="1296144" cy="365125"/>
          </a:xfrm>
          <a:prstGeom prst="rect">
            <a:avLst/>
          </a:prstGeom>
        </p:spPr>
        <p:txBody>
          <a:bodyPr vert="horz" lIns="91440" tIns="45720" rIns="91440" bIns="45720" rtlCol="0" anchor="ctr"/>
          <a:lstStyle>
            <a:lvl1pPr algn="l">
              <a:defRPr sz="1100">
                <a:solidFill>
                  <a:schemeClr val="tx1"/>
                </a:solidFill>
                <a:latin typeface="+mn-lt"/>
              </a:defRPr>
            </a:lvl1pPr>
          </a:lstStyle>
          <a:p>
            <a:r>
              <a:rPr lang="en-GB"/>
              <a:t>@resfoundation</a:t>
            </a:r>
            <a:endParaRPr lang="en-GB" dirty="0"/>
          </a:p>
        </p:txBody>
      </p:sp>
      <p:sp>
        <p:nvSpPr>
          <p:cNvPr id="10" name="Title 1"/>
          <p:cNvSpPr>
            <a:spLocks noGrp="1"/>
          </p:cNvSpPr>
          <p:nvPr>
            <p:ph type="title" hasCustomPrompt="1"/>
          </p:nvPr>
        </p:nvSpPr>
        <p:spPr>
          <a:xfrm>
            <a:off x="263351" y="291524"/>
            <a:ext cx="10557049" cy="895189"/>
          </a:xfrm>
          <a:prstGeom prst="rect">
            <a:avLst/>
          </a:prstGeom>
        </p:spPr>
        <p:txBody>
          <a:bodyPr anchor="ctr"/>
          <a:lstStyle>
            <a:lvl1pPr>
              <a:defRPr sz="2800" baseline="0">
                <a:solidFill>
                  <a:schemeClr val="tx2"/>
                </a:solidFill>
                <a:latin typeface="+mn-lt"/>
              </a:defRPr>
            </a:lvl1pPr>
          </a:lstStyle>
          <a:p>
            <a:pPr lvl="0"/>
            <a:r>
              <a:rPr lang="en-US" dirty="0"/>
              <a:t>Slide title (can go over two lines)</a:t>
            </a:r>
          </a:p>
        </p:txBody>
      </p:sp>
    </p:spTree>
    <p:extLst>
      <p:ext uri="{BB962C8B-B14F-4D97-AF65-F5344CB8AC3E}">
        <p14:creationId xmlns:p14="http://schemas.microsoft.com/office/powerpoint/2010/main" val="45190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right) with labels and subtitle">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11496599" y="6356348"/>
            <a:ext cx="483129" cy="365125"/>
          </a:xfrm>
          <a:prstGeom prst="rect">
            <a:avLst/>
          </a:prstGeom>
        </p:spPr>
        <p:txBody>
          <a:bodyPr vert="horz" lIns="91440" tIns="45720" rIns="91440" bIns="45720" rtlCol="0" anchor="ctr"/>
          <a:lstStyle>
            <a:lvl1pPr algn="r">
              <a:defRPr sz="1100">
                <a:solidFill>
                  <a:schemeClr val="tx1"/>
                </a:solidFill>
                <a:latin typeface="+mn-lt"/>
              </a:defRPr>
            </a:lvl1pPr>
          </a:lstStyle>
          <a:p>
            <a:fld id="{2776AA18-0F2D-459B-B527-0D07FF7AAD40}" type="slidenum">
              <a:rPr lang="en-GB" smtClean="0"/>
              <a:pPr/>
              <a:t>‹#›</a:t>
            </a:fld>
            <a:endParaRPr lang="en-GB" dirty="0"/>
          </a:p>
        </p:txBody>
      </p:sp>
      <p:sp>
        <p:nvSpPr>
          <p:cNvPr id="14" name="Content Placeholder 3"/>
          <p:cNvSpPr>
            <a:spLocks noGrp="1"/>
          </p:cNvSpPr>
          <p:nvPr>
            <p:ph sz="half" idx="16" hasCustomPrompt="1"/>
          </p:nvPr>
        </p:nvSpPr>
        <p:spPr>
          <a:xfrm>
            <a:off x="263351" y="1276376"/>
            <a:ext cx="10700480" cy="310307"/>
          </a:xfrm>
          <a:prstGeom prst="rect">
            <a:avLst/>
          </a:prstGeom>
        </p:spPr>
        <p:txBody>
          <a:bodyPr anchor="b"/>
          <a:lstStyle>
            <a:lvl1pPr marL="0" indent="0">
              <a:lnSpc>
                <a:spcPct val="90000"/>
              </a:lnSpc>
              <a:spcBef>
                <a:spcPts val="0"/>
              </a:spcBef>
              <a:buNone/>
              <a:defRPr sz="1800" i="0" baseline="0">
                <a:solidFill>
                  <a:schemeClr val="tx1"/>
                </a:solidFill>
                <a:latin typeface="+mn-lt"/>
                <a:ea typeface="Adobe Fan Heiti Std B" pitchFamily="34" charset="-128"/>
              </a:defRPr>
            </a:lvl1pPr>
            <a:lvl2pPr>
              <a:defRPr sz="1800">
                <a:latin typeface="Corbel" panose="020B0503020204020204" pitchFamily="34" charset="0"/>
                <a:ea typeface="Adobe Fan Heiti Std B" pitchFamily="34" charset="-128"/>
              </a:defRPr>
            </a:lvl2pPr>
            <a:lvl3pPr>
              <a:defRPr sz="1800">
                <a:latin typeface="Corbel" panose="020B0503020204020204" pitchFamily="34" charset="0"/>
                <a:ea typeface="Adobe Fan Heiti Std B" pitchFamily="34" charset="-128"/>
              </a:defRPr>
            </a:lvl3pPr>
            <a:lvl4pPr>
              <a:defRPr sz="1800">
                <a:latin typeface="Corbel" panose="020B0503020204020204" pitchFamily="34" charset="0"/>
                <a:ea typeface="Adobe Fan Heiti Std B" pitchFamily="34" charset="-128"/>
              </a:defRPr>
            </a:lvl4pPr>
            <a:lvl5pPr>
              <a:defRPr sz="1800">
                <a:latin typeface="Corbel" panose="020B0503020204020204" pitchFamily="34" charset="0"/>
                <a:ea typeface="Adobe Fan Heiti Std B" pitchFamily="34" charset="-128"/>
              </a:defRPr>
            </a:lvl5pPr>
            <a:lvl6pPr>
              <a:defRPr sz="1800"/>
            </a:lvl6pPr>
            <a:lvl7pPr>
              <a:defRPr sz="1800"/>
            </a:lvl7pPr>
            <a:lvl8pPr>
              <a:defRPr sz="1800"/>
            </a:lvl8pPr>
            <a:lvl9pPr>
              <a:defRPr sz="1800"/>
            </a:lvl9pPr>
          </a:lstStyle>
          <a:p>
            <a:pPr lvl="0"/>
            <a:r>
              <a:rPr lang="en-US" dirty="0"/>
              <a:t>Chart title</a:t>
            </a:r>
          </a:p>
        </p:txBody>
      </p:sp>
      <p:sp>
        <p:nvSpPr>
          <p:cNvPr id="18" name="Picture Placeholder 9"/>
          <p:cNvSpPr>
            <a:spLocks noGrp="1"/>
          </p:cNvSpPr>
          <p:nvPr>
            <p:ph type="pic" sz="quarter" idx="12"/>
          </p:nvPr>
        </p:nvSpPr>
        <p:spPr>
          <a:xfrm>
            <a:off x="2638900" y="1586684"/>
            <a:ext cx="9360000" cy="4680000"/>
          </a:xfrm>
          <a:prstGeom prst="rect">
            <a:avLst/>
          </a:prstGeom>
        </p:spPr>
        <p:txBody>
          <a:bodyPr/>
          <a:lstStyle>
            <a:lvl1pPr marL="342900" indent="-342900">
              <a:buClr>
                <a:schemeClr val="tx1"/>
              </a:buClr>
              <a:buFont typeface="Arial" panose="020B0604020202020204" pitchFamily="34" charset="0"/>
              <a:buChar char="•"/>
              <a:defRPr>
                <a:solidFill>
                  <a:schemeClr val="tx1"/>
                </a:solidFill>
                <a:latin typeface="+mn-lt"/>
              </a:defRPr>
            </a:lvl1pPr>
          </a:lstStyle>
          <a:p>
            <a:r>
              <a:rPr lang="en-US"/>
              <a:t>Click icon to add picture</a:t>
            </a:r>
            <a:endParaRPr lang="en-GB" dirty="0"/>
          </a:p>
        </p:txBody>
      </p:sp>
      <p:sp>
        <p:nvSpPr>
          <p:cNvPr id="19" name="Content Placeholder 3"/>
          <p:cNvSpPr>
            <a:spLocks noGrp="1"/>
          </p:cNvSpPr>
          <p:nvPr>
            <p:ph sz="half" idx="14" hasCustomPrompt="1"/>
          </p:nvPr>
        </p:nvSpPr>
        <p:spPr>
          <a:xfrm>
            <a:off x="263351" y="1733550"/>
            <a:ext cx="2211320" cy="4533134"/>
          </a:xfrm>
          <a:prstGeom prst="rect">
            <a:avLst/>
          </a:prstGeom>
        </p:spPr>
        <p:txBody>
          <a:bodyPr/>
          <a:lstStyle>
            <a:lvl1pPr marL="0" indent="0" algn="l">
              <a:buNone/>
              <a:defRPr sz="2000" i="0">
                <a:solidFill>
                  <a:schemeClr val="tx1"/>
                </a:solidFill>
                <a:latin typeface="+mn-lt"/>
                <a:ea typeface="Adobe Fan Heiti Std B" pitchFamily="34" charset="-128"/>
              </a:defRPr>
            </a:lvl1pPr>
            <a:lvl2pPr>
              <a:defRPr sz="1800">
                <a:latin typeface="Corbel" panose="020B0503020204020204" pitchFamily="34" charset="0"/>
                <a:ea typeface="Adobe Fan Heiti Std B" pitchFamily="34" charset="-128"/>
              </a:defRPr>
            </a:lvl2pPr>
            <a:lvl3pPr>
              <a:defRPr sz="1800">
                <a:latin typeface="Corbel" panose="020B0503020204020204" pitchFamily="34" charset="0"/>
                <a:ea typeface="Adobe Fan Heiti Std B" pitchFamily="34" charset="-128"/>
              </a:defRPr>
            </a:lvl3pPr>
            <a:lvl4pPr>
              <a:defRPr sz="1800">
                <a:latin typeface="Corbel" panose="020B0503020204020204" pitchFamily="34" charset="0"/>
                <a:ea typeface="Adobe Fan Heiti Std B" pitchFamily="34" charset="-128"/>
              </a:defRPr>
            </a:lvl4pPr>
            <a:lvl5pPr>
              <a:defRPr sz="1800">
                <a:latin typeface="Corbel" panose="020B0503020204020204" pitchFamily="34" charset="0"/>
                <a:ea typeface="Adobe Fan Heiti Std B" pitchFamily="34" charset="-128"/>
              </a:defRPr>
            </a:lvl5pPr>
            <a:lvl6pPr>
              <a:defRPr sz="1800"/>
            </a:lvl6pPr>
            <a:lvl7pPr>
              <a:defRPr sz="1800"/>
            </a:lvl7pPr>
            <a:lvl8pPr>
              <a:defRPr sz="1800"/>
            </a:lvl8pPr>
            <a:lvl9pPr>
              <a:defRPr sz="1800"/>
            </a:lvl9pPr>
          </a:lstStyle>
          <a:p>
            <a:pPr lvl="0"/>
            <a:r>
              <a:rPr lang="en-US" dirty="0"/>
              <a:t>Chart labels</a:t>
            </a:r>
          </a:p>
        </p:txBody>
      </p:sp>
      <p:sp>
        <p:nvSpPr>
          <p:cNvPr id="23" name="Content Placeholder 3"/>
          <p:cNvSpPr>
            <a:spLocks noGrp="1"/>
          </p:cNvSpPr>
          <p:nvPr>
            <p:ph sz="half" idx="15" hasCustomPrompt="1"/>
          </p:nvPr>
        </p:nvSpPr>
        <p:spPr>
          <a:xfrm>
            <a:off x="279422" y="6356348"/>
            <a:ext cx="9360000" cy="365126"/>
          </a:xfrm>
          <a:prstGeom prst="rect">
            <a:avLst/>
          </a:prstGeom>
        </p:spPr>
        <p:txBody>
          <a:bodyPr anchor="t"/>
          <a:lstStyle>
            <a:lvl1pPr marL="0" indent="0">
              <a:spcBef>
                <a:spcPts val="0"/>
              </a:spcBef>
              <a:buNone/>
              <a:defRPr sz="1000" i="0" baseline="0">
                <a:solidFill>
                  <a:schemeClr val="tx1"/>
                </a:solidFill>
                <a:latin typeface="+mn-lt"/>
                <a:ea typeface="Adobe Fan Heiti Std B" pitchFamily="34" charset="-128"/>
              </a:defRPr>
            </a:lvl1pPr>
            <a:lvl2pPr>
              <a:defRPr sz="1800">
                <a:latin typeface="Corbel" panose="020B0503020204020204" pitchFamily="34" charset="0"/>
                <a:ea typeface="Adobe Fan Heiti Std B" pitchFamily="34" charset="-128"/>
              </a:defRPr>
            </a:lvl2pPr>
            <a:lvl3pPr>
              <a:defRPr sz="1800">
                <a:latin typeface="Corbel" panose="020B0503020204020204" pitchFamily="34" charset="0"/>
                <a:ea typeface="Adobe Fan Heiti Std B" pitchFamily="34" charset="-128"/>
              </a:defRPr>
            </a:lvl3pPr>
            <a:lvl4pPr>
              <a:defRPr sz="1800">
                <a:latin typeface="Corbel" panose="020B0503020204020204" pitchFamily="34" charset="0"/>
                <a:ea typeface="Adobe Fan Heiti Std B" pitchFamily="34" charset="-128"/>
              </a:defRPr>
            </a:lvl4pPr>
            <a:lvl5pPr>
              <a:defRPr sz="1800">
                <a:latin typeface="Corbel" panose="020B0503020204020204" pitchFamily="34" charset="0"/>
                <a:ea typeface="Adobe Fan Heiti Std B" pitchFamily="34" charset="-128"/>
              </a:defRPr>
            </a:lvl5pPr>
            <a:lvl6pPr>
              <a:defRPr sz="1800"/>
            </a:lvl6pPr>
            <a:lvl7pPr>
              <a:defRPr sz="1800"/>
            </a:lvl7pPr>
            <a:lvl8pPr>
              <a:defRPr sz="1800"/>
            </a:lvl8pPr>
            <a:lvl9pPr>
              <a:defRPr sz="1800"/>
            </a:lvl9pPr>
          </a:lstStyle>
          <a:p>
            <a:pPr lvl="0"/>
            <a:r>
              <a:rPr lang="en-US" dirty="0"/>
              <a:t>Notes/Source:</a:t>
            </a:r>
          </a:p>
        </p:txBody>
      </p:sp>
      <p:sp>
        <p:nvSpPr>
          <p:cNvPr id="9" name="Footer Placeholder 4"/>
          <p:cNvSpPr>
            <a:spLocks noGrp="1"/>
          </p:cNvSpPr>
          <p:nvPr>
            <p:ph type="ftr" sz="quarter" idx="3"/>
          </p:nvPr>
        </p:nvSpPr>
        <p:spPr>
          <a:xfrm>
            <a:off x="10200455" y="6356347"/>
            <a:ext cx="1296144" cy="365125"/>
          </a:xfrm>
          <a:prstGeom prst="rect">
            <a:avLst/>
          </a:prstGeom>
        </p:spPr>
        <p:txBody>
          <a:bodyPr vert="horz" lIns="91440" tIns="45720" rIns="91440" bIns="45720" rtlCol="0" anchor="ctr"/>
          <a:lstStyle>
            <a:lvl1pPr algn="l">
              <a:defRPr sz="1100">
                <a:solidFill>
                  <a:schemeClr val="tx1"/>
                </a:solidFill>
                <a:latin typeface="+mn-lt"/>
              </a:defRPr>
            </a:lvl1pPr>
          </a:lstStyle>
          <a:p>
            <a:r>
              <a:rPr lang="en-GB"/>
              <a:t>@resfoundation</a:t>
            </a:r>
            <a:endParaRPr lang="en-GB" dirty="0"/>
          </a:p>
        </p:txBody>
      </p:sp>
      <p:sp>
        <p:nvSpPr>
          <p:cNvPr id="10" name="Title 1"/>
          <p:cNvSpPr>
            <a:spLocks noGrp="1"/>
          </p:cNvSpPr>
          <p:nvPr>
            <p:ph type="title" hasCustomPrompt="1"/>
          </p:nvPr>
        </p:nvSpPr>
        <p:spPr>
          <a:xfrm>
            <a:off x="263351" y="291524"/>
            <a:ext cx="10557049" cy="895189"/>
          </a:xfrm>
          <a:prstGeom prst="rect">
            <a:avLst/>
          </a:prstGeom>
        </p:spPr>
        <p:txBody>
          <a:bodyPr anchor="ctr"/>
          <a:lstStyle>
            <a:lvl1pPr>
              <a:defRPr sz="2800" baseline="0">
                <a:solidFill>
                  <a:schemeClr val="tx2"/>
                </a:solidFill>
                <a:latin typeface="+mn-lt"/>
              </a:defRPr>
            </a:lvl1pPr>
          </a:lstStyle>
          <a:p>
            <a:pPr lvl="0"/>
            <a:r>
              <a:rPr lang="en-US" dirty="0"/>
              <a:t>Slide title (can go over two lines)</a:t>
            </a:r>
          </a:p>
        </p:txBody>
      </p:sp>
    </p:spTree>
    <p:extLst>
      <p:ext uri="{BB962C8B-B14F-4D97-AF65-F5344CB8AC3E}">
        <p14:creationId xmlns:p14="http://schemas.microsoft.com/office/powerpoint/2010/main" val="477137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1496599" y="6356348"/>
            <a:ext cx="483129" cy="365125"/>
          </a:xfrm>
          <a:prstGeom prst="rect">
            <a:avLst/>
          </a:prstGeom>
        </p:spPr>
        <p:txBody>
          <a:bodyPr vert="horz" lIns="91440" tIns="45720" rIns="91440" bIns="45720" rtlCol="0" anchor="ctr"/>
          <a:lstStyle>
            <a:lvl1pPr algn="r">
              <a:defRPr sz="1100">
                <a:solidFill>
                  <a:schemeClr val="tx1"/>
                </a:solidFill>
                <a:latin typeface="+mn-lt"/>
              </a:defRPr>
            </a:lvl1pPr>
          </a:lstStyle>
          <a:p>
            <a:fld id="{2776AA18-0F2D-459B-B527-0D07FF7AAD40}" type="slidenum">
              <a:rPr lang="en-GB" smtClean="0"/>
              <a:pPr/>
              <a:t>‹#›</a:t>
            </a:fld>
            <a:endParaRPr lang="en-GB" dirty="0"/>
          </a:p>
        </p:txBody>
      </p:sp>
      <p:sp>
        <p:nvSpPr>
          <p:cNvPr id="5" name="Footer Placeholder 4"/>
          <p:cNvSpPr txBox="1">
            <a:spLocks/>
          </p:cNvSpPr>
          <p:nvPr userDrawn="1"/>
        </p:nvSpPr>
        <p:spPr>
          <a:xfrm>
            <a:off x="10056440" y="6356348"/>
            <a:ext cx="1296144"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rgbClr val="333334"/>
                </a:solidFill>
                <a:latin typeface="Trebuchet MS" panose="020B06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latin typeface="+mn-lt"/>
              </a:rPr>
              <a:t>@</a:t>
            </a:r>
            <a:r>
              <a:rPr lang="en-GB" dirty="0" err="1">
                <a:solidFill>
                  <a:schemeClr val="tx1"/>
                </a:solidFill>
                <a:latin typeface="+mn-lt"/>
              </a:rPr>
              <a:t>resfoundation</a:t>
            </a:r>
            <a:endParaRPr lang="en-GB" dirty="0">
              <a:solidFill>
                <a:schemeClr val="tx1"/>
              </a:solidFill>
              <a:latin typeface="+mn-lt"/>
            </a:endParaRPr>
          </a:p>
        </p:txBody>
      </p:sp>
    </p:spTree>
    <p:extLst>
      <p:ext uri="{BB962C8B-B14F-4D97-AF65-F5344CB8AC3E}">
        <p14:creationId xmlns:p14="http://schemas.microsoft.com/office/powerpoint/2010/main" val="1621602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9191549" y="6343646"/>
            <a:ext cx="2743200" cy="365125"/>
          </a:xfrm>
          <a:prstGeom prst="rect">
            <a:avLst/>
          </a:prstGeom>
        </p:spPr>
        <p:txBody>
          <a:bodyPr vert="horz" lIns="91440" tIns="45720" rIns="91440" bIns="45720" rtlCol="0" anchor="ctr"/>
          <a:lstStyle>
            <a:lvl1pPr algn="r">
              <a:defRPr sz="1100">
                <a:solidFill>
                  <a:schemeClr val="tx1"/>
                </a:solidFill>
                <a:latin typeface="+mn-lt"/>
              </a:defRPr>
            </a:lvl1pPr>
          </a:lstStyle>
          <a:p>
            <a:fld id="{2C728BA8-654E-442F-9B49-B11BF692B53B}" type="datetime6">
              <a:rPr lang="en-US" smtClean="0"/>
              <a:pPr/>
              <a:t>July 22</a:t>
            </a:fld>
            <a:endParaRPr lang="en-GB" dirty="0"/>
          </a:p>
        </p:txBody>
      </p:sp>
      <p:sp>
        <p:nvSpPr>
          <p:cNvPr id="6" name="Footer Placeholder 4"/>
          <p:cNvSpPr>
            <a:spLocks noGrp="1"/>
          </p:cNvSpPr>
          <p:nvPr>
            <p:ph type="ftr" sz="quarter" idx="3"/>
          </p:nvPr>
        </p:nvSpPr>
        <p:spPr>
          <a:xfrm>
            <a:off x="263352" y="6343647"/>
            <a:ext cx="1296144" cy="365125"/>
          </a:xfrm>
          <a:prstGeom prst="rect">
            <a:avLst/>
          </a:prstGeom>
        </p:spPr>
        <p:txBody>
          <a:bodyPr vert="horz" lIns="91440" tIns="45720" rIns="91440" bIns="45720" rtlCol="0" anchor="ctr"/>
          <a:lstStyle>
            <a:lvl1pPr algn="l">
              <a:defRPr sz="1100">
                <a:solidFill>
                  <a:schemeClr val="tx1"/>
                </a:solidFill>
                <a:latin typeface="+mn-lt"/>
              </a:defRPr>
            </a:lvl1pPr>
          </a:lstStyle>
          <a:p>
            <a:r>
              <a:rPr lang="en-GB"/>
              <a:t>@resfoundation</a:t>
            </a:r>
            <a:endParaRPr lang="en-GB" dirty="0"/>
          </a:p>
        </p:txBody>
      </p:sp>
      <p:sp>
        <p:nvSpPr>
          <p:cNvPr id="3" name="Text Placeholder 2"/>
          <p:cNvSpPr>
            <a:spLocks noGrp="1"/>
          </p:cNvSpPr>
          <p:nvPr>
            <p:ph type="body" sz="quarter" idx="10" hasCustomPrompt="1"/>
          </p:nvPr>
        </p:nvSpPr>
        <p:spPr>
          <a:xfrm>
            <a:off x="685801" y="1697951"/>
            <a:ext cx="10226352" cy="722938"/>
          </a:xfrm>
          <a:prstGeom prst="rect">
            <a:avLst/>
          </a:prstGeom>
        </p:spPr>
        <p:txBody>
          <a:bodyPr/>
          <a:lstStyle>
            <a:lvl1pPr marL="0" indent="0">
              <a:buNone/>
              <a:defRPr sz="4400" b="1" baseline="0">
                <a:solidFill>
                  <a:schemeClr val="tx2"/>
                </a:solidFill>
                <a:latin typeface="Adelle PE Lt" panose="02000503000000020004" pitchFamily="50" charset="0"/>
              </a:defRPr>
            </a:lvl1pPr>
          </a:lstStyle>
          <a:p>
            <a:pPr lvl="0"/>
            <a:r>
              <a:rPr lang="en-GB" dirty="0">
                <a:latin typeface="+mj-lt"/>
              </a:rPr>
              <a:t>Placeholder text</a:t>
            </a:r>
            <a:endParaRPr lang="en-GB" dirty="0"/>
          </a:p>
        </p:txBody>
      </p:sp>
      <p:sp>
        <p:nvSpPr>
          <p:cNvPr id="12" name="Text Placeholder 11"/>
          <p:cNvSpPr>
            <a:spLocks noGrp="1"/>
          </p:cNvSpPr>
          <p:nvPr>
            <p:ph type="body" sz="quarter" idx="11" hasCustomPrompt="1"/>
          </p:nvPr>
        </p:nvSpPr>
        <p:spPr>
          <a:xfrm>
            <a:off x="685800" y="2492896"/>
            <a:ext cx="10226675" cy="650930"/>
          </a:xfrm>
          <a:prstGeom prst="rect">
            <a:avLst/>
          </a:prstGeom>
        </p:spPr>
        <p:txBody>
          <a:bodyPr anchor="b"/>
          <a:lstStyle>
            <a:lvl1pPr marL="0" indent="0">
              <a:buNone/>
              <a:defRPr i="0">
                <a:solidFill>
                  <a:schemeClr val="tx1"/>
                </a:solidFill>
                <a:latin typeface="Adelle Sans Lt" panose="02000503000000020004" pitchFamily="50" charset="0"/>
              </a:defRPr>
            </a:lvl1pPr>
          </a:lstStyle>
          <a:p>
            <a:pPr lvl="0"/>
            <a:r>
              <a:rPr lang="en-US" dirty="0"/>
              <a:t>Placeholder</a:t>
            </a:r>
          </a:p>
        </p:txBody>
      </p:sp>
      <p:sp>
        <p:nvSpPr>
          <p:cNvPr id="15" name="Text Placeholder 14"/>
          <p:cNvSpPr>
            <a:spLocks noGrp="1"/>
          </p:cNvSpPr>
          <p:nvPr>
            <p:ph type="body" sz="quarter" idx="12" hasCustomPrompt="1"/>
          </p:nvPr>
        </p:nvSpPr>
        <p:spPr>
          <a:xfrm>
            <a:off x="685800" y="3439677"/>
            <a:ext cx="10226352" cy="1645507"/>
          </a:xfrm>
          <a:prstGeom prst="rect">
            <a:avLst/>
          </a:prstGeom>
        </p:spPr>
        <p:txBody>
          <a:bodyPr/>
          <a:lstStyle>
            <a:lvl1pPr marL="0" indent="0">
              <a:buNone/>
              <a:defRPr sz="2800">
                <a:solidFill>
                  <a:schemeClr val="tx1"/>
                </a:solidFill>
                <a:latin typeface="Adelle Sans Lt" panose="02000503000000020004" pitchFamily="50" charset="0"/>
              </a:defRPr>
            </a:lvl1pPr>
          </a:lstStyle>
          <a:p>
            <a:pPr lvl="0"/>
            <a:r>
              <a:rPr lang="en-GB" dirty="0"/>
              <a:t>Placeholder</a:t>
            </a:r>
          </a:p>
        </p:txBody>
      </p:sp>
    </p:spTree>
    <p:extLst>
      <p:ext uri="{BB962C8B-B14F-4D97-AF65-F5344CB8AC3E}">
        <p14:creationId xmlns:p14="http://schemas.microsoft.com/office/powerpoint/2010/main" val="1224374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slide with wifi">
    <p:spTree>
      <p:nvGrpSpPr>
        <p:cNvPr id="1" name=""/>
        <p:cNvGrpSpPr/>
        <p:nvPr/>
      </p:nvGrpSpPr>
      <p:grpSpPr>
        <a:xfrm>
          <a:off x="0" y="0"/>
          <a:ext cx="0" cy="0"/>
          <a:chOff x="0" y="0"/>
          <a:chExt cx="0" cy="0"/>
        </a:xfrm>
      </p:grpSpPr>
      <p:sp>
        <p:nvSpPr>
          <p:cNvPr id="11" name="Right Triangle 10"/>
          <p:cNvSpPr/>
          <p:nvPr userDrawn="1"/>
        </p:nvSpPr>
        <p:spPr>
          <a:xfrm>
            <a:off x="-19050" y="4781550"/>
            <a:ext cx="2888679" cy="2095496"/>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6"/>
          <p:cNvSpPr txBox="1"/>
          <p:nvPr userDrawn="1"/>
        </p:nvSpPr>
        <p:spPr>
          <a:xfrm>
            <a:off x="169986" y="5708129"/>
            <a:ext cx="3076176" cy="9344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4000"/>
              </a:lnSpc>
            </a:pPr>
            <a:r>
              <a:rPr lang="en-GB" sz="1600" dirty="0" err="1">
                <a:solidFill>
                  <a:schemeClr val="bg1"/>
                </a:solidFill>
                <a:latin typeface="Adelle PE Sb" panose="02000503000000020004" pitchFamily="50" charset="0"/>
              </a:rPr>
              <a:t>Wifi</a:t>
            </a:r>
            <a:endParaRPr lang="en-GB" sz="1600" dirty="0">
              <a:solidFill>
                <a:schemeClr val="bg1"/>
              </a:solidFill>
              <a:latin typeface="Adelle PE Sb" panose="02000503000000020004" pitchFamily="50" charset="0"/>
            </a:endParaRPr>
          </a:p>
          <a:p>
            <a:pPr>
              <a:lnSpc>
                <a:spcPct val="114000"/>
              </a:lnSpc>
            </a:pPr>
            <a:r>
              <a:rPr lang="en-GB" sz="1600" dirty="0">
                <a:solidFill>
                  <a:schemeClr val="bg1"/>
                </a:solidFill>
              </a:rPr>
              <a:t>2QAG_Guest</a:t>
            </a:r>
          </a:p>
          <a:p>
            <a:pPr>
              <a:lnSpc>
                <a:spcPct val="114000"/>
              </a:lnSpc>
            </a:pPr>
            <a:r>
              <a:rPr lang="en-GB" sz="1600" dirty="0" err="1">
                <a:solidFill>
                  <a:schemeClr val="bg1"/>
                </a:solidFill>
              </a:rPr>
              <a:t>Welcome_Guests</a:t>
            </a:r>
            <a:endParaRPr lang="en-GB" sz="1600" dirty="0">
              <a:solidFill>
                <a:schemeClr val="bg1"/>
              </a:solidFill>
            </a:endParaRPr>
          </a:p>
        </p:txBody>
      </p:sp>
      <p:sp>
        <p:nvSpPr>
          <p:cNvPr id="10" name="Text Placeholder 2"/>
          <p:cNvSpPr>
            <a:spLocks noGrp="1"/>
          </p:cNvSpPr>
          <p:nvPr>
            <p:ph type="body" sz="quarter" idx="10" hasCustomPrompt="1"/>
          </p:nvPr>
        </p:nvSpPr>
        <p:spPr>
          <a:xfrm>
            <a:off x="1600201" y="1697951"/>
            <a:ext cx="10269557" cy="722938"/>
          </a:xfrm>
          <a:prstGeom prst="rect">
            <a:avLst/>
          </a:prstGeom>
        </p:spPr>
        <p:txBody>
          <a:bodyPr/>
          <a:lstStyle>
            <a:lvl1pPr marL="0" indent="0">
              <a:buNone/>
              <a:defRPr sz="4400" b="1" baseline="0">
                <a:solidFill>
                  <a:schemeClr val="tx2"/>
                </a:solidFill>
                <a:latin typeface="Adelle PE Lt" panose="02000503000000020004" pitchFamily="50" charset="0"/>
              </a:defRPr>
            </a:lvl1pPr>
          </a:lstStyle>
          <a:p>
            <a:pPr lvl="0"/>
            <a:r>
              <a:rPr lang="en-GB" dirty="0">
                <a:latin typeface="+mj-lt"/>
              </a:rPr>
              <a:t>Placeholder text</a:t>
            </a:r>
            <a:endParaRPr lang="en-GB" dirty="0"/>
          </a:p>
        </p:txBody>
      </p:sp>
      <p:sp>
        <p:nvSpPr>
          <p:cNvPr id="14" name="Text Placeholder 11"/>
          <p:cNvSpPr>
            <a:spLocks noGrp="1"/>
          </p:cNvSpPr>
          <p:nvPr>
            <p:ph type="body" sz="quarter" idx="11" hasCustomPrompt="1"/>
          </p:nvPr>
        </p:nvSpPr>
        <p:spPr>
          <a:xfrm>
            <a:off x="1600199" y="2492896"/>
            <a:ext cx="10269881" cy="650930"/>
          </a:xfrm>
          <a:prstGeom prst="rect">
            <a:avLst/>
          </a:prstGeom>
        </p:spPr>
        <p:txBody>
          <a:bodyPr anchor="b"/>
          <a:lstStyle>
            <a:lvl1pPr marL="0" indent="0">
              <a:buNone/>
              <a:defRPr i="0">
                <a:solidFill>
                  <a:schemeClr val="tx1"/>
                </a:solidFill>
                <a:latin typeface="Adelle Sans Lt" panose="02000503000000020004" pitchFamily="50" charset="0"/>
              </a:defRPr>
            </a:lvl1pPr>
          </a:lstStyle>
          <a:p>
            <a:pPr lvl="0"/>
            <a:r>
              <a:rPr lang="en-US" dirty="0"/>
              <a:t>Placeholder</a:t>
            </a:r>
          </a:p>
        </p:txBody>
      </p:sp>
      <p:sp>
        <p:nvSpPr>
          <p:cNvPr id="16" name="Text Placeholder 14"/>
          <p:cNvSpPr>
            <a:spLocks noGrp="1"/>
          </p:cNvSpPr>
          <p:nvPr>
            <p:ph type="body" sz="quarter" idx="12" hasCustomPrompt="1"/>
          </p:nvPr>
        </p:nvSpPr>
        <p:spPr>
          <a:xfrm>
            <a:off x="1600200" y="3439677"/>
            <a:ext cx="10269557" cy="1645507"/>
          </a:xfrm>
          <a:prstGeom prst="rect">
            <a:avLst/>
          </a:prstGeom>
        </p:spPr>
        <p:txBody>
          <a:bodyPr/>
          <a:lstStyle>
            <a:lvl1pPr marL="0" indent="0">
              <a:buNone/>
              <a:defRPr sz="2800">
                <a:solidFill>
                  <a:schemeClr val="tx1"/>
                </a:solidFill>
                <a:latin typeface="Adelle Sans Lt" panose="02000503000000020004" pitchFamily="50" charset="0"/>
              </a:defRPr>
            </a:lvl1pPr>
          </a:lstStyle>
          <a:p>
            <a:pPr lvl="0"/>
            <a:r>
              <a:rPr lang="en-GB" dirty="0"/>
              <a:t>Placeholder</a:t>
            </a:r>
          </a:p>
        </p:txBody>
      </p:sp>
      <p:sp>
        <p:nvSpPr>
          <p:cNvPr id="17" name="Date Placeholder 3"/>
          <p:cNvSpPr>
            <a:spLocks noGrp="1"/>
          </p:cNvSpPr>
          <p:nvPr>
            <p:ph type="dt" sz="half" idx="2"/>
          </p:nvPr>
        </p:nvSpPr>
        <p:spPr>
          <a:xfrm>
            <a:off x="10706099" y="6343645"/>
            <a:ext cx="1228649" cy="365126"/>
          </a:xfrm>
          <a:prstGeom prst="rect">
            <a:avLst/>
          </a:prstGeom>
        </p:spPr>
        <p:txBody>
          <a:bodyPr vert="horz" lIns="91440" tIns="45720" rIns="91440" bIns="45720" rtlCol="0" anchor="ctr"/>
          <a:lstStyle>
            <a:lvl1pPr algn="r">
              <a:defRPr sz="1100">
                <a:solidFill>
                  <a:schemeClr val="tx1"/>
                </a:solidFill>
                <a:latin typeface="+mn-lt"/>
              </a:defRPr>
            </a:lvl1pPr>
          </a:lstStyle>
          <a:p>
            <a:fld id="{2C728BA8-654E-442F-9B49-B11BF692B53B}" type="datetime6">
              <a:rPr lang="en-US" smtClean="0"/>
              <a:pPr/>
              <a:t>July 22</a:t>
            </a:fld>
            <a:endParaRPr lang="en-GB" dirty="0"/>
          </a:p>
        </p:txBody>
      </p:sp>
      <p:sp>
        <p:nvSpPr>
          <p:cNvPr id="18" name="Footer Placeholder 4"/>
          <p:cNvSpPr>
            <a:spLocks noGrp="1"/>
          </p:cNvSpPr>
          <p:nvPr>
            <p:ph type="ftr" sz="quarter" idx="3"/>
          </p:nvPr>
        </p:nvSpPr>
        <p:spPr>
          <a:xfrm>
            <a:off x="7943105" y="6343647"/>
            <a:ext cx="1296144" cy="365125"/>
          </a:xfrm>
          <a:prstGeom prst="rect">
            <a:avLst/>
          </a:prstGeom>
        </p:spPr>
        <p:txBody>
          <a:bodyPr vert="horz" lIns="91440" tIns="45720" rIns="91440" bIns="45720" rtlCol="0" anchor="ctr"/>
          <a:lstStyle>
            <a:lvl1pPr algn="l">
              <a:defRPr sz="1100">
                <a:solidFill>
                  <a:schemeClr val="tx1"/>
                </a:solidFill>
                <a:latin typeface="+mn-lt"/>
              </a:defRPr>
            </a:lvl1pPr>
          </a:lstStyle>
          <a:p>
            <a:r>
              <a:rPr lang="en-GB"/>
              <a:t>@resfoundation</a:t>
            </a:r>
            <a:endParaRPr lang="en-GB" dirty="0"/>
          </a:p>
        </p:txBody>
      </p:sp>
      <p:sp>
        <p:nvSpPr>
          <p:cNvPr id="19" name="Footer Placeholder 4"/>
          <p:cNvSpPr txBox="1">
            <a:spLocks/>
          </p:cNvSpPr>
          <p:nvPr userDrawn="1"/>
        </p:nvSpPr>
        <p:spPr>
          <a:xfrm>
            <a:off x="9409955" y="6343645"/>
            <a:ext cx="1296144"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a:t>
            </a:r>
            <a:r>
              <a:rPr lang="en-GB" dirty="0" err="1"/>
              <a:t>eventhashtag</a:t>
            </a:r>
            <a:endParaRPr lang="en-GB" dirty="0"/>
          </a:p>
        </p:txBody>
      </p:sp>
    </p:spTree>
    <p:extLst>
      <p:ext uri="{BB962C8B-B14F-4D97-AF65-F5344CB8AC3E}">
        <p14:creationId xmlns:p14="http://schemas.microsoft.com/office/powerpoint/2010/main" val="926110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slide (with image)">
    <p:spTree>
      <p:nvGrpSpPr>
        <p:cNvPr id="1" name=""/>
        <p:cNvGrpSpPr/>
        <p:nvPr/>
      </p:nvGrpSpPr>
      <p:grpSpPr>
        <a:xfrm>
          <a:off x="0" y="0"/>
          <a:ext cx="0" cy="0"/>
          <a:chOff x="0" y="0"/>
          <a:chExt cx="0" cy="0"/>
        </a:xfrm>
      </p:grpSpPr>
      <p:sp>
        <p:nvSpPr>
          <p:cNvPr id="8" name="Picture Placeholder 32"/>
          <p:cNvSpPr>
            <a:spLocks noGrp="1"/>
          </p:cNvSpPr>
          <p:nvPr>
            <p:ph type="pic" sz="quarter" idx="15"/>
          </p:nvPr>
        </p:nvSpPr>
        <p:spPr>
          <a:xfrm>
            <a:off x="0" y="7987"/>
            <a:ext cx="6096000" cy="6858000"/>
          </a:xfrm>
          <a:prstGeom prst="rect">
            <a:avLst/>
          </a:prstGeom>
        </p:spPr>
        <p:txBody>
          <a:bodyPr/>
          <a:lstStyle>
            <a:lvl1pPr>
              <a:defRPr baseline="0">
                <a:latin typeface="Trebuchet MS" panose="020B0603020202020204" pitchFamily="34" charset="0"/>
              </a:defRPr>
            </a:lvl1pPr>
          </a:lstStyle>
          <a:p>
            <a:r>
              <a:rPr lang="en-US"/>
              <a:t>Click icon to add picture</a:t>
            </a:r>
            <a:endParaRPr lang="en-GB" dirty="0"/>
          </a:p>
        </p:txBody>
      </p:sp>
      <p:sp>
        <p:nvSpPr>
          <p:cNvPr id="7" name="Date Placeholder 3"/>
          <p:cNvSpPr>
            <a:spLocks noGrp="1"/>
          </p:cNvSpPr>
          <p:nvPr>
            <p:ph type="dt" sz="half" idx="2"/>
          </p:nvPr>
        </p:nvSpPr>
        <p:spPr>
          <a:xfrm>
            <a:off x="8753399" y="6356348"/>
            <a:ext cx="2743200" cy="365125"/>
          </a:xfrm>
          <a:prstGeom prst="rect">
            <a:avLst/>
          </a:prstGeom>
        </p:spPr>
        <p:txBody>
          <a:bodyPr vert="horz" lIns="91440" tIns="45720" rIns="91440" bIns="45720" rtlCol="0" anchor="ctr"/>
          <a:lstStyle>
            <a:lvl1pPr algn="r">
              <a:defRPr sz="1100">
                <a:solidFill>
                  <a:schemeClr val="tx1"/>
                </a:solidFill>
                <a:latin typeface="+mn-lt"/>
              </a:defRPr>
            </a:lvl1pPr>
          </a:lstStyle>
          <a:p>
            <a:fld id="{2C728BA8-654E-442F-9B49-B11BF692B53B}" type="datetime6">
              <a:rPr lang="en-US" smtClean="0"/>
              <a:pPr/>
              <a:t>July 22</a:t>
            </a:fld>
            <a:endParaRPr lang="en-GB" dirty="0"/>
          </a:p>
        </p:txBody>
      </p:sp>
      <p:sp>
        <p:nvSpPr>
          <p:cNvPr id="10" name="Footer Placeholder 4"/>
          <p:cNvSpPr>
            <a:spLocks noGrp="1"/>
          </p:cNvSpPr>
          <p:nvPr>
            <p:ph type="ftr" sz="quarter" idx="3"/>
          </p:nvPr>
        </p:nvSpPr>
        <p:spPr>
          <a:xfrm>
            <a:off x="6240016" y="6343647"/>
            <a:ext cx="1296144" cy="365125"/>
          </a:xfrm>
          <a:prstGeom prst="rect">
            <a:avLst/>
          </a:prstGeom>
        </p:spPr>
        <p:txBody>
          <a:bodyPr vert="horz" lIns="91440" tIns="45720" rIns="91440" bIns="45720" rtlCol="0" anchor="ctr"/>
          <a:lstStyle>
            <a:lvl1pPr algn="l">
              <a:defRPr sz="1100">
                <a:solidFill>
                  <a:schemeClr val="tx1"/>
                </a:solidFill>
                <a:latin typeface="+mn-lt"/>
              </a:defRPr>
            </a:lvl1pPr>
          </a:lstStyle>
          <a:p>
            <a:r>
              <a:rPr lang="en-GB"/>
              <a:t>@resfoundation</a:t>
            </a:r>
            <a:endParaRPr lang="en-GB" dirty="0"/>
          </a:p>
        </p:txBody>
      </p:sp>
      <p:sp>
        <p:nvSpPr>
          <p:cNvPr id="11" name="Slide Number Placeholder 5"/>
          <p:cNvSpPr>
            <a:spLocks noGrp="1"/>
          </p:cNvSpPr>
          <p:nvPr>
            <p:ph type="sldNum" sz="quarter" idx="4"/>
          </p:nvPr>
        </p:nvSpPr>
        <p:spPr>
          <a:xfrm>
            <a:off x="11496599" y="6356348"/>
            <a:ext cx="483129" cy="365125"/>
          </a:xfrm>
          <a:prstGeom prst="rect">
            <a:avLst/>
          </a:prstGeom>
        </p:spPr>
        <p:txBody>
          <a:bodyPr vert="horz" lIns="91440" tIns="45720" rIns="91440" bIns="45720" rtlCol="0" anchor="ctr"/>
          <a:lstStyle>
            <a:lvl1pPr algn="r">
              <a:defRPr sz="1100">
                <a:solidFill>
                  <a:schemeClr val="tx1"/>
                </a:solidFill>
                <a:latin typeface="+mn-lt"/>
              </a:defRPr>
            </a:lvl1pPr>
          </a:lstStyle>
          <a:p>
            <a:fld id="{2776AA18-0F2D-459B-B527-0D07FF7AAD40}" type="slidenum">
              <a:rPr lang="en-GB" smtClean="0"/>
              <a:pPr/>
              <a:t>‹#›</a:t>
            </a:fld>
            <a:endParaRPr lang="en-GB" dirty="0"/>
          </a:p>
        </p:txBody>
      </p:sp>
      <p:sp>
        <p:nvSpPr>
          <p:cNvPr id="13" name="Text Placeholder 2"/>
          <p:cNvSpPr>
            <a:spLocks noGrp="1"/>
          </p:cNvSpPr>
          <p:nvPr>
            <p:ph type="body" sz="quarter" idx="10" hasCustomPrompt="1"/>
          </p:nvPr>
        </p:nvSpPr>
        <p:spPr>
          <a:xfrm>
            <a:off x="6240016" y="1872768"/>
            <a:ext cx="5739711" cy="722938"/>
          </a:xfrm>
          <a:prstGeom prst="rect">
            <a:avLst/>
          </a:prstGeom>
        </p:spPr>
        <p:txBody>
          <a:bodyPr anchor="t"/>
          <a:lstStyle>
            <a:lvl1pPr marL="0" indent="0">
              <a:buNone/>
              <a:defRPr sz="4400" b="1" baseline="0">
                <a:solidFill>
                  <a:schemeClr val="tx2"/>
                </a:solidFill>
                <a:latin typeface="+mj-lt"/>
              </a:defRPr>
            </a:lvl1pPr>
          </a:lstStyle>
          <a:p>
            <a:pPr lvl="0"/>
            <a:r>
              <a:rPr lang="en-GB" dirty="0">
                <a:latin typeface="+mj-lt"/>
              </a:rPr>
              <a:t>Placeholder text</a:t>
            </a:r>
            <a:endParaRPr lang="en-GB" dirty="0"/>
          </a:p>
        </p:txBody>
      </p:sp>
      <p:sp>
        <p:nvSpPr>
          <p:cNvPr id="14" name="Text Placeholder 11"/>
          <p:cNvSpPr>
            <a:spLocks noGrp="1"/>
          </p:cNvSpPr>
          <p:nvPr>
            <p:ph type="body" sz="quarter" idx="11" hasCustomPrompt="1"/>
          </p:nvPr>
        </p:nvSpPr>
        <p:spPr>
          <a:xfrm>
            <a:off x="6236830" y="2631721"/>
            <a:ext cx="5739712" cy="650930"/>
          </a:xfrm>
          <a:prstGeom prst="rect">
            <a:avLst/>
          </a:prstGeom>
        </p:spPr>
        <p:txBody>
          <a:bodyPr anchor="b"/>
          <a:lstStyle>
            <a:lvl1pPr marL="0" indent="0">
              <a:buNone/>
              <a:defRPr i="0">
                <a:solidFill>
                  <a:schemeClr val="tx1"/>
                </a:solidFill>
                <a:latin typeface="+mn-lt"/>
              </a:defRPr>
            </a:lvl1pPr>
          </a:lstStyle>
          <a:p>
            <a:pPr lvl="0"/>
            <a:r>
              <a:rPr lang="en-US" dirty="0"/>
              <a:t>Placeholder</a:t>
            </a:r>
          </a:p>
        </p:txBody>
      </p:sp>
      <p:sp>
        <p:nvSpPr>
          <p:cNvPr id="15" name="Text Placeholder 14"/>
          <p:cNvSpPr>
            <a:spLocks noGrp="1"/>
          </p:cNvSpPr>
          <p:nvPr>
            <p:ph type="body" sz="quarter" idx="12" hasCustomPrompt="1"/>
          </p:nvPr>
        </p:nvSpPr>
        <p:spPr>
          <a:xfrm>
            <a:off x="6236830" y="3645024"/>
            <a:ext cx="5739712" cy="1645507"/>
          </a:xfrm>
          <a:prstGeom prst="rect">
            <a:avLst/>
          </a:prstGeom>
        </p:spPr>
        <p:txBody>
          <a:bodyPr/>
          <a:lstStyle>
            <a:lvl1pPr marL="0" indent="0">
              <a:buNone/>
              <a:defRPr sz="2800">
                <a:solidFill>
                  <a:schemeClr val="tx1"/>
                </a:solidFill>
                <a:latin typeface="+mn-lt"/>
              </a:defRPr>
            </a:lvl1pPr>
          </a:lstStyle>
          <a:p>
            <a:pPr lvl="0"/>
            <a:r>
              <a:rPr lang="en-GB" dirty="0"/>
              <a:t>Placeholder</a:t>
            </a:r>
          </a:p>
        </p:txBody>
      </p:sp>
      <p:sp>
        <p:nvSpPr>
          <p:cNvPr id="12" name="Footer Placeholder 4"/>
          <p:cNvSpPr txBox="1">
            <a:spLocks/>
          </p:cNvSpPr>
          <p:nvPr userDrawn="1"/>
        </p:nvSpPr>
        <p:spPr>
          <a:xfrm>
            <a:off x="6240016" y="5959472"/>
            <a:ext cx="1296144"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a:t>
            </a:r>
            <a:r>
              <a:rPr lang="en-GB" dirty="0" err="1"/>
              <a:t>eventhashtag</a:t>
            </a:r>
            <a:endParaRPr lang="en-GB" dirty="0"/>
          </a:p>
        </p:txBody>
      </p:sp>
    </p:spTree>
    <p:extLst>
      <p:ext uri="{BB962C8B-B14F-4D97-AF65-F5344CB8AC3E}">
        <p14:creationId xmlns:p14="http://schemas.microsoft.com/office/powerpoint/2010/main" val="3304611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1496599" y="6356348"/>
            <a:ext cx="483129" cy="365125"/>
          </a:xfrm>
          <a:prstGeom prst="rect">
            <a:avLst/>
          </a:prstGeom>
        </p:spPr>
        <p:txBody>
          <a:bodyPr vert="horz" lIns="91440" tIns="45720" rIns="91440" bIns="45720" rtlCol="0" anchor="ctr"/>
          <a:lstStyle>
            <a:lvl1pPr algn="r">
              <a:defRPr sz="1100">
                <a:solidFill>
                  <a:schemeClr val="tx1"/>
                </a:solidFill>
                <a:latin typeface="+mn-lt"/>
              </a:defRPr>
            </a:lvl1pPr>
          </a:lstStyle>
          <a:p>
            <a:fld id="{2776AA18-0F2D-459B-B527-0D07FF7AAD40}" type="slidenum">
              <a:rPr lang="en-GB" smtClean="0"/>
              <a:pPr/>
              <a:t>‹#›</a:t>
            </a:fld>
            <a:endParaRPr lang="en-GB" dirty="0"/>
          </a:p>
        </p:txBody>
      </p:sp>
      <p:sp>
        <p:nvSpPr>
          <p:cNvPr id="3" name="Text Placeholder 2"/>
          <p:cNvSpPr>
            <a:spLocks noGrp="1"/>
          </p:cNvSpPr>
          <p:nvPr>
            <p:ph type="body" sz="quarter" idx="10" hasCustomPrompt="1"/>
          </p:nvPr>
        </p:nvSpPr>
        <p:spPr>
          <a:xfrm>
            <a:off x="911350" y="2492896"/>
            <a:ext cx="10175099" cy="722938"/>
          </a:xfrm>
          <a:prstGeom prst="rect">
            <a:avLst/>
          </a:prstGeom>
        </p:spPr>
        <p:txBody>
          <a:bodyPr anchor="ctr"/>
          <a:lstStyle>
            <a:lvl1pPr marL="0" indent="0" algn="ctr">
              <a:buNone/>
              <a:defRPr sz="4400" b="0" baseline="0">
                <a:solidFill>
                  <a:schemeClr val="tx2"/>
                </a:solidFill>
                <a:latin typeface="+mj-lt"/>
              </a:defRPr>
            </a:lvl1pPr>
          </a:lstStyle>
          <a:p>
            <a:pPr lvl="0"/>
            <a:r>
              <a:rPr lang="en-GB" dirty="0">
                <a:latin typeface="+mj-lt"/>
              </a:rPr>
              <a:t>Placeholder text</a:t>
            </a:r>
            <a:endParaRPr lang="en-GB" dirty="0"/>
          </a:p>
        </p:txBody>
      </p:sp>
      <p:sp>
        <p:nvSpPr>
          <p:cNvPr id="4" name="Text Placeholder 3"/>
          <p:cNvSpPr>
            <a:spLocks noGrp="1"/>
          </p:cNvSpPr>
          <p:nvPr>
            <p:ph type="body" sz="quarter" idx="14" hasCustomPrompt="1"/>
          </p:nvPr>
        </p:nvSpPr>
        <p:spPr>
          <a:xfrm>
            <a:off x="911349" y="3429000"/>
            <a:ext cx="10175100" cy="720080"/>
          </a:xfrm>
          <a:prstGeom prst="rect">
            <a:avLst/>
          </a:prstGeom>
        </p:spPr>
        <p:txBody>
          <a:bodyPr/>
          <a:lstStyle>
            <a:lvl1pPr marL="0" indent="0" algn="ctr">
              <a:buNone/>
              <a:defRPr sz="3600" i="0">
                <a:solidFill>
                  <a:schemeClr val="tx1"/>
                </a:solidFill>
                <a:latin typeface="+mn-lt"/>
              </a:defRPr>
            </a:lvl1pPr>
          </a:lstStyle>
          <a:p>
            <a:pPr lvl="0"/>
            <a:r>
              <a:rPr lang="en-GB" sz="3600" dirty="0"/>
              <a:t>Placeholder</a:t>
            </a:r>
            <a:endParaRPr lang="en-GB" dirty="0"/>
          </a:p>
        </p:txBody>
      </p:sp>
      <p:sp>
        <p:nvSpPr>
          <p:cNvPr id="6" name="Footer Placeholder 4"/>
          <p:cNvSpPr>
            <a:spLocks noGrp="1"/>
          </p:cNvSpPr>
          <p:nvPr>
            <p:ph type="ftr" sz="quarter" idx="3"/>
          </p:nvPr>
        </p:nvSpPr>
        <p:spPr>
          <a:xfrm>
            <a:off x="10200455" y="6356347"/>
            <a:ext cx="1296144" cy="365125"/>
          </a:xfrm>
          <a:prstGeom prst="rect">
            <a:avLst/>
          </a:prstGeom>
        </p:spPr>
        <p:txBody>
          <a:bodyPr vert="horz" lIns="91440" tIns="45720" rIns="91440" bIns="45720" rtlCol="0" anchor="ctr"/>
          <a:lstStyle>
            <a:lvl1pPr algn="l">
              <a:defRPr sz="1100">
                <a:solidFill>
                  <a:schemeClr val="tx1"/>
                </a:solidFill>
                <a:latin typeface="+mn-lt"/>
              </a:defRPr>
            </a:lvl1pPr>
          </a:lstStyle>
          <a:p>
            <a:r>
              <a:rPr lang="en-GB"/>
              <a:t>@resfoundation</a:t>
            </a:r>
            <a:endParaRPr lang="en-GB" dirty="0"/>
          </a:p>
        </p:txBody>
      </p:sp>
    </p:spTree>
    <p:extLst>
      <p:ext uri="{BB962C8B-B14F-4D97-AF65-F5344CB8AC3E}">
        <p14:creationId xmlns:p14="http://schemas.microsoft.com/office/powerpoint/2010/main" val="4202560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slide (with image)">
    <p:spTree>
      <p:nvGrpSpPr>
        <p:cNvPr id="1" name=""/>
        <p:cNvGrpSpPr/>
        <p:nvPr/>
      </p:nvGrpSpPr>
      <p:grpSpPr>
        <a:xfrm>
          <a:off x="0" y="0"/>
          <a:ext cx="0" cy="0"/>
          <a:chOff x="0" y="0"/>
          <a:chExt cx="0" cy="0"/>
        </a:xfrm>
      </p:grpSpPr>
      <p:sp>
        <p:nvSpPr>
          <p:cNvPr id="8" name="Picture Placeholder 32"/>
          <p:cNvSpPr>
            <a:spLocks noGrp="1"/>
          </p:cNvSpPr>
          <p:nvPr>
            <p:ph type="pic" sz="quarter" idx="15"/>
          </p:nvPr>
        </p:nvSpPr>
        <p:spPr>
          <a:xfrm>
            <a:off x="0" y="7987"/>
            <a:ext cx="6096000" cy="6858000"/>
          </a:xfrm>
          <a:prstGeom prst="rect">
            <a:avLst/>
          </a:prstGeom>
        </p:spPr>
        <p:txBody>
          <a:bodyPr/>
          <a:lstStyle>
            <a:lvl1pPr>
              <a:defRPr baseline="0">
                <a:latin typeface="Trebuchet MS" panose="020B0603020202020204" pitchFamily="34" charset="0"/>
              </a:defRPr>
            </a:lvl1pPr>
          </a:lstStyle>
          <a:p>
            <a:r>
              <a:rPr lang="en-US"/>
              <a:t>Click icon to add picture</a:t>
            </a:r>
            <a:endParaRPr lang="en-GB" dirty="0"/>
          </a:p>
        </p:txBody>
      </p:sp>
      <p:sp>
        <p:nvSpPr>
          <p:cNvPr id="11" name="Slide Number Placeholder 5"/>
          <p:cNvSpPr>
            <a:spLocks noGrp="1"/>
          </p:cNvSpPr>
          <p:nvPr>
            <p:ph type="sldNum" sz="quarter" idx="4"/>
          </p:nvPr>
        </p:nvSpPr>
        <p:spPr>
          <a:xfrm>
            <a:off x="11496599" y="6356348"/>
            <a:ext cx="483129" cy="365125"/>
          </a:xfrm>
          <a:prstGeom prst="rect">
            <a:avLst/>
          </a:prstGeom>
        </p:spPr>
        <p:txBody>
          <a:bodyPr vert="horz" lIns="91440" tIns="45720" rIns="91440" bIns="45720" rtlCol="0" anchor="ctr"/>
          <a:lstStyle>
            <a:lvl1pPr algn="r">
              <a:defRPr sz="1100">
                <a:solidFill>
                  <a:schemeClr val="tx1"/>
                </a:solidFill>
                <a:latin typeface="+mn-lt"/>
              </a:defRPr>
            </a:lvl1pPr>
          </a:lstStyle>
          <a:p>
            <a:fld id="{2776AA18-0F2D-459B-B527-0D07FF7AAD40}" type="slidenum">
              <a:rPr lang="en-GB" smtClean="0"/>
              <a:pPr/>
              <a:t>‹#›</a:t>
            </a:fld>
            <a:endParaRPr lang="en-GB" dirty="0"/>
          </a:p>
        </p:txBody>
      </p:sp>
      <p:sp>
        <p:nvSpPr>
          <p:cNvPr id="6" name="Text Placeholder 2"/>
          <p:cNvSpPr>
            <a:spLocks noGrp="1"/>
          </p:cNvSpPr>
          <p:nvPr>
            <p:ph type="body" sz="quarter" idx="10" hasCustomPrompt="1"/>
          </p:nvPr>
        </p:nvSpPr>
        <p:spPr>
          <a:xfrm>
            <a:off x="6240015" y="2492896"/>
            <a:ext cx="5256583" cy="722938"/>
          </a:xfrm>
          <a:prstGeom prst="rect">
            <a:avLst/>
          </a:prstGeom>
        </p:spPr>
        <p:txBody>
          <a:bodyPr/>
          <a:lstStyle>
            <a:lvl1pPr marL="0" indent="0" algn="ctr">
              <a:buNone/>
              <a:defRPr sz="4400" b="0" baseline="0">
                <a:solidFill>
                  <a:schemeClr val="tx2"/>
                </a:solidFill>
                <a:latin typeface="+mj-lt"/>
              </a:defRPr>
            </a:lvl1pPr>
          </a:lstStyle>
          <a:p>
            <a:pPr lvl="0"/>
            <a:r>
              <a:rPr lang="en-GB" dirty="0">
                <a:latin typeface="+mj-lt"/>
              </a:rPr>
              <a:t>Placeholder text</a:t>
            </a:r>
            <a:endParaRPr lang="en-GB" dirty="0"/>
          </a:p>
        </p:txBody>
      </p:sp>
      <p:sp>
        <p:nvSpPr>
          <p:cNvPr id="9" name="Text Placeholder 3"/>
          <p:cNvSpPr>
            <a:spLocks noGrp="1"/>
          </p:cNvSpPr>
          <p:nvPr>
            <p:ph type="body" sz="quarter" idx="14" hasCustomPrompt="1"/>
          </p:nvPr>
        </p:nvSpPr>
        <p:spPr>
          <a:xfrm>
            <a:off x="6240015" y="3429000"/>
            <a:ext cx="5256584" cy="720080"/>
          </a:xfrm>
          <a:prstGeom prst="rect">
            <a:avLst/>
          </a:prstGeom>
        </p:spPr>
        <p:txBody>
          <a:bodyPr/>
          <a:lstStyle>
            <a:lvl1pPr marL="0" indent="0" algn="ctr">
              <a:buNone/>
              <a:defRPr sz="3600" i="0">
                <a:solidFill>
                  <a:schemeClr val="tx1"/>
                </a:solidFill>
                <a:latin typeface="+mn-lt"/>
              </a:defRPr>
            </a:lvl1pPr>
          </a:lstStyle>
          <a:p>
            <a:pPr lvl="0"/>
            <a:r>
              <a:rPr lang="en-GB" sz="3600" dirty="0"/>
              <a:t>Placeholder</a:t>
            </a:r>
            <a:endParaRPr lang="en-GB" dirty="0"/>
          </a:p>
        </p:txBody>
      </p:sp>
      <p:sp>
        <p:nvSpPr>
          <p:cNvPr id="7" name="Footer Placeholder 4"/>
          <p:cNvSpPr>
            <a:spLocks noGrp="1"/>
          </p:cNvSpPr>
          <p:nvPr>
            <p:ph type="ftr" sz="quarter" idx="3"/>
          </p:nvPr>
        </p:nvSpPr>
        <p:spPr>
          <a:xfrm>
            <a:off x="10200454" y="6356347"/>
            <a:ext cx="1296144" cy="365125"/>
          </a:xfrm>
          <a:prstGeom prst="rect">
            <a:avLst/>
          </a:prstGeom>
        </p:spPr>
        <p:txBody>
          <a:bodyPr vert="horz" lIns="91440" tIns="45720" rIns="91440" bIns="45720" rtlCol="0" anchor="ctr"/>
          <a:lstStyle>
            <a:lvl1pPr algn="l">
              <a:defRPr sz="1100">
                <a:solidFill>
                  <a:schemeClr val="tx1"/>
                </a:solidFill>
                <a:latin typeface="+mn-lt"/>
              </a:defRPr>
            </a:lvl1pPr>
          </a:lstStyle>
          <a:p>
            <a:r>
              <a:rPr lang="en-GB"/>
              <a:t>@resfoundation</a:t>
            </a:r>
            <a:endParaRPr lang="en-GB" dirty="0"/>
          </a:p>
        </p:txBody>
      </p:sp>
    </p:spTree>
    <p:extLst>
      <p:ext uri="{BB962C8B-B14F-4D97-AF65-F5344CB8AC3E}">
        <p14:creationId xmlns:p14="http://schemas.microsoft.com/office/powerpoint/2010/main" val="1241652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32"/>
          <p:cNvSpPr>
            <a:spLocks noGrp="1"/>
          </p:cNvSpPr>
          <p:nvPr>
            <p:ph type="pic" sz="quarter" idx="15"/>
          </p:nvPr>
        </p:nvSpPr>
        <p:spPr>
          <a:xfrm>
            <a:off x="0" y="0"/>
            <a:ext cx="12192000" cy="6858000"/>
          </a:xfrm>
          <a:prstGeom prst="rect">
            <a:avLst/>
          </a:prstGeom>
        </p:spPr>
        <p:txBody>
          <a:bodyPr/>
          <a:lstStyle>
            <a:lvl1pPr>
              <a:defRPr baseline="0">
                <a:latin typeface="Trebuchet MS" panose="020B0603020202020204" pitchFamily="34" charset="0"/>
              </a:defRPr>
            </a:lvl1pPr>
          </a:lstStyle>
          <a:p>
            <a:r>
              <a:rPr lang="en-US"/>
              <a:t>Click icon to add picture</a:t>
            </a:r>
            <a:endParaRPr lang="en-GB" dirty="0"/>
          </a:p>
        </p:txBody>
      </p:sp>
    </p:spTree>
    <p:extLst>
      <p:ext uri="{BB962C8B-B14F-4D97-AF65-F5344CB8AC3E}">
        <p14:creationId xmlns:p14="http://schemas.microsoft.com/office/powerpoint/2010/main" val="255131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9191549" y="6343646"/>
            <a:ext cx="2743200" cy="365125"/>
          </a:xfrm>
          <a:prstGeom prst="rect">
            <a:avLst/>
          </a:prstGeom>
        </p:spPr>
        <p:txBody>
          <a:bodyPr vert="horz" lIns="91440" tIns="45720" rIns="91440" bIns="45720" rtlCol="0" anchor="ctr"/>
          <a:lstStyle>
            <a:lvl1pPr algn="r">
              <a:defRPr sz="1100">
                <a:solidFill>
                  <a:schemeClr val="tx1"/>
                </a:solidFill>
                <a:latin typeface="+mn-lt"/>
              </a:defRPr>
            </a:lvl1pPr>
          </a:lstStyle>
          <a:p>
            <a:fld id="{2C728BA8-654E-442F-9B49-B11BF692B53B}" type="datetime6">
              <a:rPr lang="en-US" smtClean="0"/>
              <a:pPr/>
              <a:t>July 22</a:t>
            </a:fld>
            <a:endParaRPr lang="en-GB" dirty="0"/>
          </a:p>
        </p:txBody>
      </p:sp>
      <p:sp>
        <p:nvSpPr>
          <p:cNvPr id="6" name="Footer Placeholder 4"/>
          <p:cNvSpPr>
            <a:spLocks noGrp="1"/>
          </p:cNvSpPr>
          <p:nvPr>
            <p:ph type="ftr" sz="quarter" idx="3"/>
          </p:nvPr>
        </p:nvSpPr>
        <p:spPr>
          <a:xfrm>
            <a:off x="263352" y="6343647"/>
            <a:ext cx="1296144" cy="365125"/>
          </a:xfrm>
          <a:prstGeom prst="rect">
            <a:avLst/>
          </a:prstGeom>
        </p:spPr>
        <p:txBody>
          <a:bodyPr vert="horz" lIns="91440" tIns="45720" rIns="91440" bIns="45720" rtlCol="0" anchor="ctr"/>
          <a:lstStyle>
            <a:lvl1pPr algn="l">
              <a:defRPr sz="1100">
                <a:solidFill>
                  <a:schemeClr val="tx1"/>
                </a:solidFill>
                <a:latin typeface="+mn-lt"/>
              </a:defRPr>
            </a:lvl1pPr>
          </a:lstStyle>
          <a:p>
            <a:r>
              <a:rPr lang="en-GB"/>
              <a:t>@resfoundation</a:t>
            </a:r>
            <a:endParaRPr lang="en-GB" dirty="0"/>
          </a:p>
        </p:txBody>
      </p:sp>
      <p:sp>
        <p:nvSpPr>
          <p:cNvPr id="3" name="Text Placeholder 2"/>
          <p:cNvSpPr>
            <a:spLocks noGrp="1"/>
          </p:cNvSpPr>
          <p:nvPr>
            <p:ph type="body" sz="quarter" idx="10" hasCustomPrompt="1"/>
          </p:nvPr>
        </p:nvSpPr>
        <p:spPr>
          <a:xfrm>
            <a:off x="685801" y="1697951"/>
            <a:ext cx="10226352" cy="722938"/>
          </a:xfrm>
          <a:prstGeom prst="rect">
            <a:avLst/>
          </a:prstGeom>
        </p:spPr>
        <p:txBody>
          <a:bodyPr/>
          <a:lstStyle>
            <a:lvl1pPr marL="0" indent="0">
              <a:buNone/>
              <a:defRPr sz="4400" b="1" baseline="0">
                <a:solidFill>
                  <a:schemeClr val="tx2"/>
                </a:solidFill>
                <a:latin typeface="Adelle PE Lt" panose="02000503000000020004" pitchFamily="50" charset="0"/>
              </a:defRPr>
            </a:lvl1pPr>
          </a:lstStyle>
          <a:p>
            <a:pPr lvl="0"/>
            <a:r>
              <a:rPr lang="en-GB" dirty="0">
                <a:latin typeface="+mj-lt"/>
              </a:rPr>
              <a:t>Placeholder text</a:t>
            </a:r>
            <a:endParaRPr lang="en-GB" dirty="0"/>
          </a:p>
        </p:txBody>
      </p:sp>
      <p:sp>
        <p:nvSpPr>
          <p:cNvPr id="12" name="Text Placeholder 11"/>
          <p:cNvSpPr>
            <a:spLocks noGrp="1"/>
          </p:cNvSpPr>
          <p:nvPr>
            <p:ph type="body" sz="quarter" idx="11" hasCustomPrompt="1"/>
          </p:nvPr>
        </p:nvSpPr>
        <p:spPr>
          <a:xfrm>
            <a:off x="685800" y="2492896"/>
            <a:ext cx="10226675" cy="650930"/>
          </a:xfrm>
          <a:prstGeom prst="rect">
            <a:avLst/>
          </a:prstGeom>
        </p:spPr>
        <p:txBody>
          <a:bodyPr anchor="b"/>
          <a:lstStyle>
            <a:lvl1pPr marL="0" indent="0">
              <a:buNone/>
              <a:defRPr i="0">
                <a:solidFill>
                  <a:schemeClr val="tx1"/>
                </a:solidFill>
                <a:latin typeface="Adelle Sans Lt" panose="02000503000000020004" pitchFamily="50" charset="0"/>
              </a:defRPr>
            </a:lvl1pPr>
          </a:lstStyle>
          <a:p>
            <a:pPr lvl="0"/>
            <a:r>
              <a:rPr lang="en-US" dirty="0"/>
              <a:t>Placeholder</a:t>
            </a:r>
          </a:p>
        </p:txBody>
      </p:sp>
      <p:sp>
        <p:nvSpPr>
          <p:cNvPr id="15" name="Text Placeholder 14"/>
          <p:cNvSpPr>
            <a:spLocks noGrp="1"/>
          </p:cNvSpPr>
          <p:nvPr>
            <p:ph type="body" sz="quarter" idx="12" hasCustomPrompt="1"/>
          </p:nvPr>
        </p:nvSpPr>
        <p:spPr>
          <a:xfrm>
            <a:off x="685800" y="3439677"/>
            <a:ext cx="10226352" cy="1645507"/>
          </a:xfrm>
          <a:prstGeom prst="rect">
            <a:avLst/>
          </a:prstGeom>
        </p:spPr>
        <p:txBody>
          <a:bodyPr/>
          <a:lstStyle>
            <a:lvl1pPr marL="0" indent="0">
              <a:buNone/>
              <a:defRPr sz="2800">
                <a:solidFill>
                  <a:schemeClr val="tx1"/>
                </a:solidFill>
                <a:latin typeface="Adelle Sans Lt" panose="02000503000000020004" pitchFamily="50" charset="0"/>
              </a:defRPr>
            </a:lvl1pPr>
          </a:lstStyle>
          <a:p>
            <a:pPr lvl="0"/>
            <a:r>
              <a:rPr lang="en-GB" dirty="0"/>
              <a:t>Placeholder</a:t>
            </a:r>
          </a:p>
        </p:txBody>
      </p:sp>
      <p:sp>
        <p:nvSpPr>
          <p:cNvPr id="9" name="Footer Placeholder 4"/>
          <p:cNvSpPr txBox="1">
            <a:spLocks/>
          </p:cNvSpPr>
          <p:nvPr userDrawn="1"/>
        </p:nvSpPr>
        <p:spPr>
          <a:xfrm>
            <a:off x="1730202" y="6343645"/>
            <a:ext cx="1296144"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a:t>
            </a:r>
            <a:r>
              <a:rPr lang="en-GB" dirty="0" err="1"/>
              <a:t>eventhashtag</a:t>
            </a:r>
            <a:endParaRPr lang="en-GB" dirty="0"/>
          </a:p>
        </p:txBody>
      </p:sp>
    </p:spTree>
    <p:extLst>
      <p:ext uri="{BB962C8B-B14F-4D97-AF65-F5344CB8AC3E}">
        <p14:creationId xmlns:p14="http://schemas.microsoft.com/office/powerpoint/2010/main" val="3885466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No header)">
    <p:spTree>
      <p:nvGrpSpPr>
        <p:cNvPr id="1" name=""/>
        <p:cNvGrpSpPr/>
        <p:nvPr/>
      </p:nvGrpSpPr>
      <p:grpSpPr>
        <a:xfrm>
          <a:off x="0" y="0"/>
          <a:ext cx="0" cy="0"/>
          <a:chOff x="0" y="0"/>
          <a:chExt cx="0" cy="0"/>
        </a:xfrm>
      </p:grpSpPr>
      <p:sp>
        <p:nvSpPr>
          <p:cNvPr id="14" name="Slide Number Placeholder 5"/>
          <p:cNvSpPr>
            <a:spLocks noGrp="1"/>
          </p:cNvSpPr>
          <p:nvPr>
            <p:ph type="sldNum" sz="quarter" idx="4"/>
          </p:nvPr>
        </p:nvSpPr>
        <p:spPr>
          <a:xfrm>
            <a:off x="11496599" y="6356348"/>
            <a:ext cx="483129" cy="365125"/>
          </a:xfrm>
          <a:prstGeom prst="rect">
            <a:avLst/>
          </a:prstGeom>
        </p:spPr>
        <p:txBody>
          <a:bodyPr vert="horz" lIns="91440" tIns="45720" rIns="91440" bIns="45720" rtlCol="0" anchor="ctr"/>
          <a:lstStyle>
            <a:lvl1pPr algn="r">
              <a:defRPr sz="1100">
                <a:solidFill>
                  <a:schemeClr val="tx1"/>
                </a:solidFill>
                <a:latin typeface="+mn-lt"/>
              </a:defRPr>
            </a:lvl1pPr>
          </a:lstStyle>
          <a:p>
            <a:fld id="{2776AA18-0F2D-459B-B527-0D07FF7AAD40}" type="slidenum">
              <a:rPr lang="en-GB" smtClean="0"/>
              <a:pPr/>
              <a:t>‹#›</a:t>
            </a:fld>
            <a:endParaRPr lang="en-GB" dirty="0"/>
          </a:p>
        </p:txBody>
      </p:sp>
      <p:sp>
        <p:nvSpPr>
          <p:cNvPr id="5" name="Footer Placeholder 4"/>
          <p:cNvSpPr>
            <a:spLocks noGrp="1"/>
          </p:cNvSpPr>
          <p:nvPr>
            <p:ph type="ftr" sz="quarter" idx="3"/>
          </p:nvPr>
        </p:nvSpPr>
        <p:spPr>
          <a:xfrm>
            <a:off x="10200455" y="6356347"/>
            <a:ext cx="1296144" cy="365125"/>
          </a:xfrm>
          <a:prstGeom prst="rect">
            <a:avLst/>
          </a:prstGeom>
        </p:spPr>
        <p:txBody>
          <a:bodyPr vert="horz" lIns="91440" tIns="45720" rIns="91440" bIns="45720" rtlCol="0" anchor="ctr"/>
          <a:lstStyle>
            <a:lvl1pPr algn="l">
              <a:defRPr sz="1100">
                <a:solidFill>
                  <a:schemeClr val="tx1"/>
                </a:solidFill>
                <a:latin typeface="+mn-lt"/>
              </a:defRPr>
            </a:lvl1pPr>
          </a:lstStyle>
          <a:p>
            <a:r>
              <a:rPr lang="en-GB"/>
              <a:t>@resfoundation</a:t>
            </a:r>
            <a:endParaRPr lang="en-GB" dirty="0"/>
          </a:p>
        </p:txBody>
      </p:sp>
      <p:sp>
        <p:nvSpPr>
          <p:cNvPr id="7" name="Content Placeholder 2"/>
          <p:cNvSpPr>
            <a:spLocks noGrp="1"/>
          </p:cNvSpPr>
          <p:nvPr>
            <p:ph idx="1" hasCustomPrompt="1"/>
          </p:nvPr>
        </p:nvSpPr>
        <p:spPr>
          <a:xfrm>
            <a:off x="263351" y="1390650"/>
            <a:ext cx="10557049" cy="4965698"/>
          </a:xfrm>
          <a:prstGeom prst="rect">
            <a:avLst/>
          </a:prstGeom>
        </p:spPr>
        <p:txBody>
          <a:bodyPr/>
          <a:lstStyle>
            <a:lvl1pPr marL="342900" indent="-342900">
              <a:buClr>
                <a:schemeClr val="tx1"/>
              </a:buClr>
              <a:buFont typeface="Arial" panose="020B0604020202020204" pitchFamily="34" charset="0"/>
              <a:buChar char="•"/>
              <a:defRPr>
                <a:solidFill>
                  <a:schemeClr val="tx1"/>
                </a:solidFill>
                <a:latin typeface="+mn-lt"/>
              </a:defRPr>
            </a:lvl1pPr>
            <a:lvl2pPr marL="742950" indent="-285750">
              <a:buClr>
                <a:srgbClr val="699595"/>
              </a:buClr>
              <a:buFont typeface="Arial" panose="020B0604020202020204" pitchFamily="34" charset="0"/>
              <a:buChar char="•"/>
              <a:defRPr>
                <a:solidFill>
                  <a:srgbClr val="333334"/>
                </a:solidFill>
                <a:latin typeface="Trebuchet MS" panose="020B0603020202020204" pitchFamily="34" charset="0"/>
              </a:defRPr>
            </a:lvl2pPr>
            <a:lvl3pPr marL="1143000" indent="-228600">
              <a:buClr>
                <a:srgbClr val="699595"/>
              </a:buClr>
              <a:buFont typeface="Arial" panose="020B0604020202020204" pitchFamily="34" charset="0"/>
              <a:buChar char="•"/>
              <a:defRPr>
                <a:solidFill>
                  <a:srgbClr val="333334"/>
                </a:solidFill>
                <a:latin typeface="Trebuchet MS" panose="020B0603020202020204" pitchFamily="34" charset="0"/>
              </a:defRPr>
            </a:lvl3pPr>
            <a:lvl4pPr marL="1600200" indent="-228600">
              <a:buClr>
                <a:srgbClr val="699595"/>
              </a:buClr>
              <a:buFont typeface="Arial" panose="020B0604020202020204" pitchFamily="34" charset="0"/>
              <a:buChar char="•"/>
              <a:defRPr>
                <a:solidFill>
                  <a:srgbClr val="333334"/>
                </a:solidFill>
                <a:latin typeface="Trebuchet MS" panose="020B0603020202020204" pitchFamily="34" charset="0"/>
              </a:defRPr>
            </a:lvl4pPr>
            <a:lvl5pPr marL="2057400" indent="-228600">
              <a:buClr>
                <a:srgbClr val="699595"/>
              </a:buClr>
              <a:buFont typeface="Arial" panose="020B0604020202020204" pitchFamily="34" charset="0"/>
              <a:buChar char="•"/>
              <a:defRPr>
                <a:solidFill>
                  <a:srgbClr val="333334"/>
                </a:solidFill>
                <a:latin typeface="Trebuchet MS" panose="020B0603020202020204" pitchFamily="34" charset="0"/>
              </a:defRPr>
            </a:lvl5pPr>
          </a:lstStyle>
          <a:p>
            <a:pPr lvl="0"/>
            <a:r>
              <a:rPr lang="en-US" dirty="0"/>
              <a:t>Placeholder text</a:t>
            </a:r>
          </a:p>
          <a:p>
            <a:pPr lvl="0"/>
            <a:endParaRPr lang="en-GB" dirty="0"/>
          </a:p>
        </p:txBody>
      </p:sp>
    </p:spTree>
    <p:extLst>
      <p:ext uri="{BB962C8B-B14F-4D97-AF65-F5344CB8AC3E}">
        <p14:creationId xmlns:p14="http://schemas.microsoft.com/office/powerpoint/2010/main" val="1566430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263351" y="1390650"/>
            <a:ext cx="10557049" cy="4965698"/>
          </a:xfrm>
          <a:prstGeom prst="rect">
            <a:avLst/>
          </a:prstGeom>
        </p:spPr>
        <p:txBody>
          <a:bodyPr/>
          <a:lstStyle>
            <a:lvl1pPr marL="457200" indent="-457200">
              <a:buClr>
                <a:schemeClr val="tx1"/>
              </a:buClr>
              <a:buFont typeface="Arial" panose="020B0604020202020204" pitchFamily="34" charset="0"/>
              <a:buChar char="•"/>
              <a:defRPr>
                <a:solidFill>
                  <a:schemeClr val="tx1"/>
                </a:solidFill>
                <a:latin typeface="+mn-lt"/>
              </a:defRPr>
            </a:lvl1pPr>
            <a:lvl2pPr marL="742950" indent="-285750">
              <a:buClr>
                <a:srgbClr val="699595"/>
              </a:buClr>
              <a:buFont typeface="Arial" panose="020B0604020202020204" pitchFamily="34" charset="0"/>
              <a:buChar char="•"/>
              <a:defRPr>
                <a:solidFill>
                  <a:srgbClr val="333334"/>
                </a:solidFill>
                <a:latin typeface="Trebuchet MS" panose="020B0603020202020204" pitchFamily="34" charset="0"/>
              </a:defRPr>
            </a:lvl2pPr>
            <a:lvl3pPr marL="1143000" indent="-228600">
              <a:buClr>
                <a:srgbClr val="699595"/>
              </a:buClr>
              <a:buFont typeface="Arial" panose="020B0604020202020204" pitchFamily="34" charset="0"/>
              <a:buChar char="•"/>
              <a:defRPr>
                <a:solidFill>
                  <a:srgbClr val="333334"/>
                </a:solidFill>
                <a:latin typeface="Trebuchet MS" panose="020B0603020202020204" pitchFamily="34" charset="0"/>
              </a:defRPr>
            </a:lvl3pPr>
            <a:lvl4pPr marL="1600200" indent="-228600">
              <a:buClr>
                <a:srgbClr val="699595"/>
              </a:buClr>
              <a:buFont typeface="Arial" panose="020B0604020202020204" pitchFamily="34" charset="0"/>
              <a:buChar char="•"/>
              <a:defRPr>
                <a:solidFill>
                  <a:srgbClr val="333334"/>
                </a:solidFill>
                <a:latin typeface="Trebuchet MS" panose="020B0603020202020204" pitchFamily="34" charset="0"/>
              </a:defRPr>
            </a:lvl4pPr>
            <a:lvl5pPr marL="2057400" indent="-228600">
              <a:buClr>
                <a:srgbClr val="699595"/>
              </a:buClr>
              <a:buFont typeface="Arial" panose="020B0604020202020204" pitchFamily="34" charset="0"/>
              <a:buChar char="•"/>
              <a:defRPr>
                <a:solidFill>
                  <a:srgbClr val="333334"/>
                </a:solidFill>
                <a:latin typeface="Trebuchet MS" panose="020B0603020202020204" pitchFamily="34" charset="0"/>
              </a:defRPr>
            </a:lvl5pPr>
          </a:lstStyle>
          <a:p>
            <a:pPr lvl="0"/>
            <a:r>
              <a:rPr lang="en-GB" dirty="0"/>
              <a:t>Hello</a:t>
            </a:r>
          </a:p>
          <a:p>
            <a:pPr lvl="0"/>
            <a:r>
              <a:rPr lang="en-GB" dirty="0"/>
              <a:t>Hello 2</a:t>
            </a:r>
          </a:p>
        </p:txBody>
      </p:sp>
      <p:sp>
        <p:nvSpPr>
          <p:cNvPr id="14" name="Slide Number Placeholder 5"/>
          <p:cNvSpPr>
            <a:spLocks noGrp="1"/>
          </p:cNvSpPr>
          <p:nvPr>
            <p:ph type="sldNum" sz="quarter" idx="4"/>
          </p:nvPr>
        </p:nvSpPr>
        <p:spPr>
          <a:xfrm>
            <a:off x="11496599" y="6356348"/>
            <a:ext cx="483129" cy="365125"/>
          </a:xfrm>
          <a:prstGeom prst="rect">
            <a:avLst/>
          </a:prstGeom>
        </p:spPr>
        <p:txBody>
          <a:bodyPr vert="horz" lIns="91440" tIns="45720" rIns="91440" bIns="45720" rtlCol="0" anchor="ctr"/>
          <a:lstStyle>
            <a:lvl1pPr algn="r">
              <a:defRPr sz="1100">
                <a:solidFill>
                  <a:schemeClr val="tx1"/>
                </a:solidFill>
                <a:latin typeface="+mn-lt"/>
              </a:defRPr>
            </a:lvl1pPr>
          </a:lstStyle>
          <a:p>
            <a:fld id="{2776AA18-0F2D-459B-B527-0D07FF7AAD40}" type="slidenum">
              <a:rPr lang="en-GB" smtClean="0"/>
              <a:pPr/>
              <a:t>‹#›</a:t>
            </a:fld>
            <a:endParaRPr lang="en-GB" dirty="0"/>
          </a:p>
        </p:txBody>
      </p:sp>
      <p:sp>
        <p:nvSpPr>
          <p:cNvPr id="12" name="Title 1"/>
          <p:cNvSpPr>
            <a:spLocks noGrp="1"/>
          </p:cNvSpPr>
          <p:nvPr>
            <p:ph type="title" hasCustomPrompt="1"/>
          </p:nvPr>
        </p:nvSpPr>
        <p:spPr>
          <a:xfrm>
            <a:off x="263351" y="291524"/>
            <a:ext cx="10557049" cy="895189"/>
          </a:xfrm>
          <a:prstGeom prst="rect">
            <a:avLst/>
          </a:prstGeom>
        </p:spPr>
        <p:txBody>
          <a:bodyPr anchor="ctr"/>
          <a:lstStyle>
            <a:lvl1pPr>
              <a:defRPr sz="2800" baseline="0">
                <a:solidFill>
                  <a:schemeClr val="tx2"/>
                </a:solidFill>
                <a:latin typeface="+mn-lt"/>
              </a:defRPr>
            </a:lvl1pPr>
          </a:lstStyle>
          <a:p>
            <a:pPr lvl="0"/>
            <a:r>
              <a:rPr lang="en-US" dirty="0"/>
              <a:t>Slide title (can go over two lines)</a:t>
            </a:r>
          </a:p>
        </p:txBody>
      </p:sp>
      <p:sp>
        <p:nvSpPr>
          <p:cNvPr id="6" name="Footer Placeholder 4"/>
          <p:cNvSpPr>
            <a:spLocks noGrp="1"/>
          </p:cNvSpPr>
          <p:nvPr>
            <p:ph type="ftr" sz="quarter" idx="3"/>
          </p:nvPr>
        </p:nvSpPr>
        <p:spPr>
          <a:xfrm>
            <a:off x="10200455" y="6356347"/>
            <a:ext cx="1296144" cy="365125"/>
          </a:xfrm>
          <a:prstGeom prst="rect">
            <a:avLst/>
          </a:prstGeom>
        </p:spPr>
        <p:txBody>
          <a:bodyPr vert="horz" lIns="91440" tIns="45720" rIns="91440" bIns="45720" rtlCol="0" anchor="ctr"/>
          <a:lstStyle>
            <a:lvl1pPr algn="l">
              <a:defRPr sz="1100">
                <a:solidFill>
                  <a:schemeClr val="tx1"/>
                </a:solidFill>
                <a:latin typeface="+mn-lt"/>
              </a:defRPr>
            </a:lvl1pPr>
          </a:lstStyle>
          <a:p>
            <a:r>
              <a:rPr lang="en-GB"/>
              <a:t>@resfoundation</a:t>
            </a:r>
            <a:endParaRPr lang="en-GB" dirty="0"/>
          </a:p>
        </p:txBody>
      </p:sp>
      <p:sp>
        <p:nvSpPr>
          <p:cNvPr id="7" name="Content Placeholder 3"/>
          <p:cNvSpPr>
            <a:spLocks noGrp="1"/>
          </p:cNvSpPr>
          <p:nvPr>
            <p:ph sz="half" idx="15" hasCustomPrompt="1"/>
          </p:nvPr>
        </p:nvSpPr>
        <p:spPr>
          <a:xfrm>
            <a:off x="263351" y="6356347"/>
            <a:ext cx="9803471" cy="365126"/>
          </a:xfrm>
          <a:prstGeom prst="rect">
            <a:avLst/>
          </a:prstGeom>
        </p:spPr>
        <p:txBody>
          <a:bodyPr anchor="t"/>
          <a:lstStyle>
            <a:lvl1pPr marL="0" indent="0">
              <a:spcBef>
                <a:spcPts val="0"/>
              </a:spcBef>
              <a:buNone/>
              <a:defRPr sz="1000" i="0" baseline="0">
                <a:solidFill>
                  <a:schemeClr val="tx1"/>
                </a:solidFill>
                <a:latin typeface="+mn-lt"/>
                <a:ea typeface="Adobe Fan Heiti Std B" pitchFamily="34" charset="-128"/>
              </a:defRPr>
            </a:lvl1pPr>
            <a:lvl2pPr>
              <a:defRPr sz="1800">
                <a:latin typeface="Corbel" panose="020B0503020204020204" pitchFamily="34" charset="0"/>
                <a:ea typeface="Adobe Fan Heiti Std B" pitchFamily="34" charset="-128"/>
              </a:defRPr>
            </a:lvl2pPr>
            <a:lvl3pPr>
              <a:defRPr sz="1800">
                <a:latin typeface="Corbel" panose="020B0503020204020204" pitchFamily="34" charset="0"/>
                <a:ea typeface="Adobe Fan Heiti Std B" pitchFamily="34" charset="-128"/>
              </a:defRPr>
            </a:lvl3pPr>
            <a:lvl4pPr>
              <a:defRPr sz="1800">
                <a:latin typeface="Corbel" panose="020B0503020204020204" pitchFamily="34" charset="0"/>
                <a:ea typeface="Adobe Fan Heiti Std B" pitchFamily="34" charset="-128"/>
              </a:defRPr>
            </a:lvl4pPr>
            <a:lvl5pPr>
              <a:defRPr sz="1800">
                <a:latin typeface="Corbel" panose="020B0503020204020204" pitchFamily="34" charset="0"/>
                <a:ea typeface="Adobe Fan Heiti Std B" pitchFamily="34" charset="-128"/>
              </a:defRPr>
            </a:lvl5pPr>
            <a:lvl6pPr>
              <a:defRPr sz="1800"/>
            </a:lvl6pPr>
            <a:lvl7pPr>
              <a:defRPr sz="1800"/>
            </a:lvl7pPr>
            <a:lvl8pPr>
              <a:defRPr sz="1800"/>
            </a:lvl8pPr>
            <a:lvl9pPr>
              <a:defRPr sz="1800"/>
            </a:lvl9pPr>
          </a:lstStyle>
          <a:p>
            <a:pPr lvl="0"/>
            <a:r>
              <a:rPr lang="en-US" dirty="0"/>
              <a:t>Notes/Source:</a:t>
            </a:r>
          </a:p>
        </p:txBody>
      </p:sp>
    </p:spTree>
    <p:extLst>
      <p:ext uri="{BB962C8B-B14F-4D97-AF65-F5344CB8AC3E}">
        <p14:creationId xmlns:p14="http://schemas.microsoft.com/office/powerpoint/2010/main" val="2838922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263351" y="1390650"/>
            <a:ext cx="10557049" cy="4965698"/>
          </a:xfrm>
          <a:prstGeom prst="rect">
            <a:avLst/>
          </a:prstGeom>
        </p:spPr>
        <p:txBody>
          <a:bodyPr/>
          <a:lstStyle>
            <a:lvl1pPr marL="342900" indent="-342900">
              <a:buClr>
                <a:schemeClr val="tx1"/>
              </a:buClr>
              <a:buFont typeface="Arial" panose="020B0604020202020204" pitchFamily="34" charset="0"/>
              <a:buChar char="•"/>
              <a:defRPr>
                <a:solidFill>
                  <a:schemeClr val="tx1"/>
                </a:solidFill>
                <a:latin typeface="+mn-lt"/>
              </a:defRPr>
            </a:lvl1pPr>
            <a:lvl2pPr marL="742950" indent="-285750">
              <a:buClr>
                <a:srgbClr val="699595"/>
              </a:buClr>
              <a:buFont typeface="Arial" panose="020B0604020202020204" pitchFamily="34" charset="0"/>
              <a:buChar char="•"/>
              <a:defRPr>
                <a:solidFill>
                  <a:srgbClr val="333334"/>
                </a:solidFill>
                <a:latin typeface="Trebuchet MS" panose="020B0603020202020204" pitchFamily="34" charset="0"/>
              </a:defRPr>
            </a:lvl2pPr>
            <a:lvl3pPr marL="1143000" indent="-228600">
              <a:buClr>
                <a:srgbClr val="699595"/>
              </a:buClr>
              <a:buFont typeface="Arial" panose="020B0604020202020204" pitchFamily="34" charset="0"/>
              <a:buChar char="•"/>
              <a:defRPr>
                <a:solidFill>
                  <a:srgbClr val="333334"/>
                </a:solidFill>
                <a:latin typeface="Trebuchet MS" panose="020B0603020202020204" pitchFamily="34" charset="0"/>
              </a:defRPr>
            </a:lvl3pPr>
            <a:lvl4pPr marL="1600200" indent="-228600">
              <a:buClr>
                <a:srgbClr val="699595"/>
              </a:buClr>
              <a:buFont typeface="Arial" panose="020B0604020202020204" pitchFamily="34" charset="0"/>
              <a:buChar char="•"/>
              <a:defRPr>
                <a:solidFill>
                  <a:srgbClr val="333334"/>
                </a:solidFill>
                <a:latin typeface="Trebuchet MS" panose="020B0603020202020204" pitchFamily="34" charset="0"/>
              </a:defRPr>
            </a:lvl4pPr>
            <a:lvl5pPr marL="2057400" indent="-228600">
              <a:buClr>
                <a:srgbClr val="699595"/>
              </a:buClr>
              <a:buFont typeface="Arial" panose="020B0604020202020204" pitchFamily="34" charset="0"/>
              <a:buChar char="•"/>
              <a:defRPr>
                <a:solidFill>
                  <a:srgbClr val="333334"/>
                </a:solidFill>
                <a:latin typeface="Trebuchet MS" panose="020B0603020202020204" pitchFamily="34" charset="0"/>
              </a:defRPr>
            </a:lvl5pPr>
          </a:lstStyle>
          <a:p>
            <a:pPr lvl="0"/>
            <a:r>
              <a:rPr lang="en-US" dirty="0"/>
              <a:t>Placeholder text</a:t>
            </a:r>
            <a:endParaRPr lang="en-GB" dirty="0"/>
          </a:p>
        </p:txBody>
      </p:sp>
      <p:sp>
        <p:nvSpPr>
          <p:cNvPr id="14" name="Slide Number Placeholder 5"/>
          <p:cNvSpPr>
            <a:spLocks noGrp="1"/>
          </p:cNvSpPr>
          <p:nvPr>
            <p:ph type="sldNum" sz="quarter" idx="4"/>
          </p:nvPr>
        </p:nvSpPr>
        <p:spPr>
          <a:xfrm>
            <a:off x="11496599" y="6356348"/>
            <a:ext cx="483129" cy="365125"/>
          </a:xfrm>
          <a:prstGeom prst="rect">
            <a:avLst/>
          </a:prstGeom>
        </p:spPr>
        <p:txBody>
          <a:bodyPr vert="horz" lIns="91440" tIns="45720" rIns="91440" bIns="45720" rtlCol="0" anchor="ctr"/>
          <a:lstStyle>
            <a:lvl1pPr algn="r">
              <a:defRPr sz="1100">
                <a:solidFill>
                  <a:schemeClr val="tx1"/>
                </a:solidFill>
                <a:latin typeface="+mn-lt"/>
              </a:defRPr>
            </a:lvl1pPr>
          </a:lstStyle>
          <a:p>
            <a:fld id="{2776AA18-0F2D-459B-B527-0D07FF7AAD40}" type="slidenum">
              <a:rPr lang="en-GB" smtClean="0"/>
              <a:pPr/>
              <a:t>‹#›</a:t>
            </a:fld>
            <a:endParaRPr lang="en-GB" dirty="0"/>
          </a:p>
        </p:txBody>
      </p:sp>
      <p:sp>
        <p:nvSpPr>
          <p:cNvPr id="12" name="Title 1"/>
          <p:cNvSpPr>
            <a:spLocks noGrp="1"/>
          </p:cNvSpPr>
          <p:nvPr>
            <p:ph type="title" hasCustomPrompt="1"/>
          </p:nvPr>
        </p:nvSpPr>
        <p:spPr>
          <a:xfrm>
            <a:off x="263351" y="291525"/>
            <a:ext cx="10557049" cy="734002"/>
          </a:xfrm>
          <a:prstGeom prst="rect">
            <a:avLst/>
          </a:prstGeom>
        </p:spPr>
        <p:txBody>
          <a:bodyPr anchor="ctr"/>
          <a:lstStyle>
            <a:lvl1pPr>
              <a:defRPr sz="2800" baseline="0">
                <a:solidFill>
                  <a:schemeClr val="tx2"/>
                </a:solidFill>
                <a:latin typeface="+mn-lt"/>
              </a:defRPr>
            </a:lvl1pPr>
          </a:lstStyle>
          <a:p>
            <a:pPr lvl="0"/>
            <a:r>
              <a:rPr lang="en-US" dirty="0"/>
              <a:t>Slide title </a:t>
            </a:r>
          </a:p>
        </p:txBody>
      </p:sp>
      <p:sp>
        <p:nvSpPr>
          <p:cNvPr id="6" name="Footer Placeholder 4"/>
          <p:cNvSpPr>
            <a:spLocks noGrp="1"/>
          </p:cNvSpPr>
          <p:nvPr>
            <p:ph type="ftr" sz="quarter" idx="3"/>
          </p:nvPr>
        </p:nvSpPr>
        <p:spPr>
          <a:xfrm>
            <a:off x="10200455" y="6356347"/>
            <a:ext cx="1296144" cy="365125"/>
          </a:xfrm>
          <a:prstGeom prst="rect">
            <a:avLst/>
          </a:prstGeom>
        </p:spPr>
        <p:txBody>
          <a:bodyPr vert="horz" lIns="91440" tIns="45720" rIns="91440" bIns="45720" rtlCol="0" anchor="ctr"/>
          <a:lstStyle>
            <a:lvl1pPr algn="l">
              <a:defRPr sz="1100">
                <a:solidFill>
                  <a:schemeClr val="tx1"/>
                </a:solidFill>
                <a:latin typeface="+mn-lt"/>
              </a:defRPr>
            </a:lvl1pPr>
          </a:lstStyle>
          <a:p>
            <a:r>
              <a:rPr lang="en-GB"/>
              <a:t>@resfoundation</a:t>
            </a:r>
            <a:endParaRPr lang="en-GB" dirty="0"/>
          </a:p>
        </p:txBody>
      </p:sp>
      <p:sp>
        <p:nvSpPr>
          <p:cNvPr id="7" name="Content Placeholder 3"/>
          <p:cNvSpPr>
            <a:spLocks noGrp="1"/>
          </p:cNvSpPr>
          <p:nvPr>
            <p:ph sz="half" idx="16" hasCustomPrompt="1"/>
          </p:nvPr>
        </p:nvSpPr>
        <p:spPr>
          <a:xfrm>
            <a:off x="263351" y="1080343"/>
            <a:ext cx="10557049" cy="310307"/>
          </a:xfrm>
          <a:prstGeom prst="rect">
            <a:avLst/>
          </a:prstGeom>
        </p:spPr>
        <p:txBody>
          <a:bodyPr anchor="b"/>
          <a:lstStyle>
            <a:lvl1pPr marL="0" indent="0">
              <a:lnSpc>
                <a:spcPct val="90000"/>
              </a:lnSpc>
              <a:spcBef>
                <a:spcPts val="0"/>
              </a:spcBef>
              <a:buNone/>
              <a:defRPr sz="1800" i="0" baseline="0">
                <a:solidFill>
                  <a:schemeClr val="tx1"/>
                </a:solidFill>
                <a:latin typeface="+mn-lt"/>
                <a:ea typeface="Adobe Fan Heiti Std B" pitchFamily="34" charset="-128"/>
              </a:defRPr>
            </a:lvl1pPr>
            <a:lvl2pPr>
              <a:defRPr sz="1800">
                <a:latin typeface="Corbel" panose="020B0503020204020204" pitchFamily="34" charset="0"/>
                <a:ea typeface="Adobe Fan Heiti Std B" pitchFamily="34" charset="-128"/>
              </a:defRPr>
            </a:lvl2pPr>
            <a:lvl3pPr>
              <a:defRPr sz="1800">
                <a:latin typeface="Corbel" panose="020B0503020204020204" pitchFamily="34" charset="0"/>
                <a:ea typeface="Adobe Fan Heiti Std B" pitchFamily="34" charset="-128"/>
              </a:defRPr>
            </a:lvl3pPr>
            <a:lvl4pPr>
              <a:defRPr sz="1800">
                <a:latin typeface="Corbel" panose="020B0503020204020204" pitchFamily="34" charset="0"/>
                <a:ea typeface="Adobe Fan Heiti Std B" pitchFamily="34" charset="-128"/>
              </a:defRPr>
            </a:lvl4pPr>
            <a:lvl5pPr>
              <a:defRPr sz="1800">
                <a:latin typeface="Corbel" panose="020B0503020204020204" pitchFamily="34" charset="0"/>
                <a:ea typeface="Adobe Fan Heiti Std B" pitchFamily="34" charset="-128"/>
              </a:defRPr>
            </a:lvl5pPr>
            <a:lvl6pPr>
              <a:defRPr sz="1800"/>
            </a:lvl6pPr>
            <a:lvl7pPr>
              <a:defRPr sz="1800"/>
            </a:lvl7pPr>
            <a:lvl8pPr>
              <a:defRPr sz="1800"/>
            </a:lvl8pPr>
            <a:lvl9pPr>
              <a:defRPr sz="1800"/>
            </a:lvl9pPr>
          </a:lstStyle>
          <a:p>
            <a:pPr lvl="0"/>
            <a:r>
              <a:rPr lang="en-US" dirty="0"/>
              <a:t>Chart title</a:t>
            </a:r>
          </a:p>
        </p:txBody>
      </p:sp>
      <p:sp>
        <p:nvSpPr>
          <p:cNvPr id="9" name="Content Placeholder 3"/>
          <p:cNvSpPr>
            <a:spLocks noGrp="1"/>
          </p:cNvSpPr>
          <p:nvPr>
            <p:ph sz="half" idx="15" hasCustomPrompt="1"/>
          </p:nvPr>
        </p:nvSpPr>
        <p:spPr>
          <a:xfrm>
            <a:off x="263351" y="6356347"/>
            <a:ext cx="9803471" cy="365126"/>
          </a:xfrm>
          <a:prstGeom prst="rect">
            <a:avLst/>
          </a:prstGeom>
        </p:spPr>
        <p:txBody>
          <a:bodyPr anchor="t"/>
          <a:lstStyle>
            <a:lvl1pPr marL="0" indent="0">
              <a:spcBef>
                <a:spcPts val="0"/>
              </a:spcBef>
              <a:buNone/>
              <a:defRPr sz="1000" i="0" baseline="0">
                <a:solidFill>
                  <a:schemeClr val="tx1"/>
                </a:solidFill>
                <a:latin typeface="+mn-lt"/>
                <a:ea typeface="Adobe Fan Heiti Std B" pitchFamily="34" charset="-128"/>
              </a:defRPr>
            </a:lvl1pPr>
            <a:lvl2pPr>
              <a:defRPr sz="1800">
                <a:latin typeface="Corbel" panose="020B0503020204020204" pitchFamily="34" charset="0"/>
                <a:ea typeface="Adobe Fan Heiti Std B" pitchFamily="34" charset="-128"/>
              </a:defRPr>
            </a:lvl2pPr>
            <a:lvl3pPr>
              <a:defRPr sz="1800">
                <a:latin typeface="Corbel" panose="020B0503020204020204" pitchFamily="34" charset="0"/>
                <a:ea typeface="Adobe Fan Heiti Std B" pitchFamily="34" charset="-128"/>
              </a:defRPr>
            </a:lvl3pPr>
            <a:lvl4pPr>
              <a:defRPr sz="1800">
                <a:latin typeface="Corbel" panose="020B0503020204020204" pitchFamily="34" charset="0"/>
                <a:ea typeface="Adobe Fan Heiti Std B" pitchFamily="34" charset="-128"/>
              </a:defRPr>
            </a:lvl4pPr>
            <a:lvl5pPr>
              <a:defRPr sz="1800">
                <a:latin typeface="Corbel" panose="020B0503020204020204" pitchFamily="34" charset="0"/>
                <a:ea typeface="Adobe Fan Heiti Std B" pitchFamily="34" charset="-128"/>
              </a:defRPr>
            </a:lvl5pPr>
            <a:lvl6pPr>
              <a:defRPr sz="1800"/>
            </a:lvl6pPr>
            <a:lvl7pPr>
              <a:defRPr sz="1800"/>
            </a:lvl7pPr>
            <a:lvl8pPr>
              <a:defRPr sz="1800"/>
            </a:lvl8pPr>
            <a:lvl9pPr>
              <a:defRPr sz="1800"/>
            </a:lvl9pPr>
          </a:lstStyle>
          <a:p>
            <a:pPr lvl="0"/>
            <a:r>
              <a:rPr lang="en-US" dirty="0"/>
              <a:t>Notes/Source:</a:t>
            </a:r>
          </a:p>
        </p:txBody>
      </p:sp>
    </p:spTree>
    <p:extLst>
      <p:ext uri="{BB962C8B-B14F-4D97-AF65-F5344CB8AC3E}">
        <p14:creationId xmlns:p14="http://schemas.microsoft.com/office/powerpoint/2010/main" val="78857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left) with labels and subtitle">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11496599" y="6356348"/>
            <a:ext cx="483129" cy="365125"/>
          </a:xfrm>
          <a:prstGeom prst="rect">
            <a:avLst/>
          </a:prstGeom>
        </p:spPr>
        <p:txBody>
          <a:bodyPr vert="horz" lIns="91440" tIns="45720" rIns="91440" bIns="45720" rtlCol="0" anchor="ctr"/>
          <a:lstStyle>
            <a:lvl1pPr algn="r">
              <a:defRPr sz="1100">
                <a:solidFill>
                  <a:schemeClr val="tx1"/>
                </a:solidFill>
                <a:latin typeface="+mn-lt"/>
              </a:defRPr>
            </a:lvl1pPr>
          </a:lstStyle>
          <a:p>
            <a:fld id="{2776AA18-0F2D-459B-B527-0D07FF7AAD40}" type="slidenum">
              <a:rPr lang="en-GB" smtClean="0"/>
              <a:pPr/>
              <a:t>‹#›</a:t>
            </a:fld>
            <a:endParaRPr lang="en-GB" dirty="0"/>
          </a:p>
        </p:txBody>
      </p:sp>
      <p:sp>
        <p:nvSpPr>
          <p:cNvPr id="14" name="Content Placeholder 3"/>
          <p:cNvSpPr>
            <a:spLocks noGrp="1"/>
          </p:cNvSpPr>
          <p:nvPr>
            <p:ph sz="half" idx="16" hasCustomPrompt="1"/>
          </p:nvPr>
        </p:nvSpPr>
        <p:spPr>
          <a:xfrm>
            <a:off x="263351" y="1276376"/>
            <a:ext cx="10700480" cy="310307"/>
          </a:xfrm>
          <a:prstGeom prst="rect">
            <a:avLst/>
          </a:prstGeom>
        </p:spPr>
        <p:txBody>
          <a:bodyPr anchor="b"/>
          <a:lstStyle>
            <a:lvl1pPr marL="0" indent="0">
              <a:lnSpc>
                <a:spcPct val="90000"/>
              </a:lnSpc>
              <a:spcBef>
                <a:spcPts val="0"/>
              </a:spcBef>
              <a:buNone/>
              <a:defRPr sz="1800" i="0" baseline="0">
                <a:solidFill>
                  <a:schemeClr val="tx1"/>
                </a:solidFill>
                <a:latin typeface="+mn-lt"/>
                <a:ea typeface="Adobe Fan Heiti Std B" pitchFamily="34" charset="-128"/>
              </a:defRPr>
            </a:lvl1pPr>
            <a:lvl2pPr>
              <a:defRPr sz="1800">
                <a:latin typeface="Corbel" panose="020B0503020204020204" pitchFamily="34" charset="0"/>
                <a:ea typeface="Adobe Fan Heiti Std B" pitchFamily="34" charset="-128"/>
              </a:defRPr>
            </a:lvl2pPr>
            <a:lvl3pPr>
              <a:defRPr sz="1800">
                <a:latin typeface="Corbel" panose="020B0503020204020204" pitchFamily="34" charset="0"/>
                <a:ea typeface="Adobe Fan Heiti Std B" pitchFamily="34" charset="-128"/>
              </a:defRPr>
            </a:lvl3pPr>
            <a:lvl4pPr>
              <a:defRPr sz="1800">
                <a:latin typeface="Corbel" panose="020B0503020204020204" pitchFamily="34" charset="0"/>
                <a:ea typeface="Adobe Fan Heiti Std B" pitchFamily="34" charset="-128"/>
              </a:defRPr>
            </a:lvl4pPr>
            <a:lvl5pPr>
              <a:defRPr sz="1800">
                <a:latin typeface="Corbel" panose="020B0503020204020204" pitchFamily="34" charset="0"/>
                <a:ea typeface="Adobe Fan Heiti Std B" pitchFamily="34" charset="-128"/>
              </a:defRPr>
            </a:lvl5pPr>
            <a:lvl6pPr>
              <a:defRPr sz="1800"/>
            </a:lvl6pPr>
            <a:lvl7pPr>
              <a:defRPr sz="1800"/>
            </a:lvl7pPr>
            <a:lvl8pPr>
              <a:defRPr sz="1800"/>
            </a:lvl8pPr>
            <a:lvl9pPr>
              <a:defRPr sz="1800"/>
            </a:lvl9pPr>
          </a:lstStyle>
          <a:p>
            <a:pPr lvl="0"/>
            <a:r>
              <a:rPr lang="en-US" dirty="0"/>
              <a:t>Chart title</a:t>
            </a:r>
          </a:p>
        </p:txBody>
      </p:sp>
      <p:sp>
        <p:nvSpPr>
          <p:cNvPr id="18" name="Picture Placeholder 9"/>
          <p:cNvSpPr>
            <a:spLocks noGrp="1"/>
          </p:cNvSpPr>
          <p:nvPr>
            <p:ph type="pic" sz="quarter" idx="12"/>
          </p:nvPr>
        </p:nvSpPr>
        <p:spPr>
          <a:xfrm>
            <a:off x="279422" y="1586684"/>
            <a:ext cx="9360000" cy="4680000"/>
          </a:xfrm>
          <a:prstGeom prst="rect">
            <a:avLst/>
          </a:prstGeom>
        </p:spPr>
        <p:txBody>
          <a:bodyPr/>
          <a:lstStyle>
            <a:lvl1pPr marL="342900" indent="-342900">
              <a:buClr>
                <a:schemeClr val="tx1"/>
              </a:buClr>
              <a:buFont typeface="Arial" panose="020B0604020202020204" pitchFamily="34" charset="0"/>
              <a:buChar char="•"/>
              <a:defRPr>
                <a:solidFill>
                  <a:schemeClr val="tx1"/>
                </a:solidFill>
                <a:latin typeface="+mn-lt"/>
              </a:defRPr>
            </a:lvl1pPr>
          </a:lstStyle>
          <a:p>
            <a:r>
              <a:rPr lang="en-US" dirty="0"/>
              <a:t>Click icon to add picture</a:t>
            </a:r>
            <a:endParaRPr lang="en-GB" dirty="0"/>
          </a:p>
        </p:txBody>
      </p:sp>
      <p:sp>
        <p:nvSpPr>
          <p:cNvPr id="19" name="Content Placeholder 3"/>
          <p:cNvSpPr>
            <a:spLocks noGrp="1"/>
          </p:cNvSpPr>
          <p:nvPr>
            <p:ph sz="half" idx="14" hasCustomPrompt="1"/>
          </p:nvPr>
        </p:nvSpPr>
        <p:spPr>
          <a:xfrm>
            <a:off x="9768408" y="1733550"/>
            <a:ext cx="2211320" cy="4533134"/>
          </a:xfrm>
          <a:prstGeom prst="rect">
            <a:avLst/>
          </a:prstGeom>
        </p:spPr>
        <p:txBody>
          <a:bodyPr/>
          <a:lstStyle>
            <a:lvl1pPr marL="0" indent="0" algn="r">
              <a:buNone/>
              <a:defRPr sz="2000" i="0">
                <a:solidFill>
                  <a:schemeClr val="tx1"/>
                </a:solidFill>
                <a:latin typeface="+mn-lt"/>
                <a:ea typeface="Adobe Fan Heiti Std B" pitchFamily="34" charset="-128"/>
              </a:defRPr>
            </a:lvl1pPr>
            <a:lvl2pPr>
              <a:defRPr sz="1800">
                <a:latin typeface="Corbel" panose="020B0503020204020204" pitchFamily="34" charset="0"/>
                <a:ea typeface="Adobe Fan Heiti Std B" pitchFamily="34" charset="-128"/>
              </a:defRPr>
            </a:lvl2pPr>
            <a:lvl3pPr>
              <a:defRPr sz="1800">
                <a:latin typeface="Corbel" panose="020B0503020204020204" pitchFamily="34" charset="0"/>
                <a:ea typeface="Adobe Fan Heiti Std B" pitchFamily="34" charset="-128"/>
              </a:defRPr>
            </a:lvl3pPr>
            <a:lvl4pPr>
              <a:defRPr sz="1800">
                <a:latin typeface="Corbel" panose="020B0503020204020204" pitchFamily="34" charset="0"/>
                <a:ea typeface="Adobe Fan Heiti Std B" pitchFamily="34" charset="-128"/>
              </a:defRPr>
            </a:lvl4pPr>
            <a:lvl5pPr>
              <a:defRPr sz="1800">
                <a:latin typeface="Corbel" panose="020B0503020204020204" pitchFamily="34" charset="0"/>
                <a:ea typeface="Adobe Fan Heiti Std B" pitchFamily="34" charset="-128"/>
              </a:defRPr>
            </a:lvl5pPr>
            <a:lvl6pPr>
              <a:defRPr sz="1800"/>
            </a:lvl6pPr>
            <a:lvl7pPr>
              <a:defRPr sz="1800"/>
            </a:lvl7pPr>
            <a:lvl8pPr>
              <a:defRPr sz="1800"/>
            </a:lvl8pPr>
            <a:lvl9pPr>
              <a:defRPr sz="1800"/>
            </a:lvl9pPr>
          </a:lstStyle>
          <a:p>
            <a:pPr lvl="0"/>
            <a:r>
              <a:rPr lang="en-US" dirty="0"/>
              <a:t>Chart labels</a:t>
            </a:r>
          </a:p>
        </p:txBody>
      </p:sp>
      <p:sp>
        <p:nvSpPr>
          <p:cNvPr id="23" name="Content Placeholder 3"/>
          <p:cNvSpPr>
            <a:spLocks noGrp="1"/>
          </p:cNvSpPr>
          <p:nvPr>
            <p:ph sz="half" idx="15" hasCustomPrompt="1"/>
          </p:nvPr>
        </p:nvSpPr>
        <p:spPr>
          <a:xfrm>
            <a:off x="279422" y="6356348"/>
            <a:ext cx="9360000" cy="365126"/>
          </a:xfrm>
          <a:prstGeom prst="rect">
            <a:avLst/>
          </a:prstGeom>
        </p:spPr>
        <p:txBody>
          <a:bodyPr anchor="t"/>
          <a:lstStyle>
            <a:lvl1pPr marL="0" indent="0">
              <a:spcBef>
                <a:spcPts val="0"/>
              </a:spcBef>
              <a:buNone/>
              <a:defRPr sz="1000" i="0" baseline="0">
                <a:solidFill>
                  <a:schemeClr val="tx1"/>
                </a:solidFill>
                <a:latin typeface="+mn-lt"/>
                <a:ea typeface="Adobe Fan Heiti Std B" pitchFamily="34" charset="-128"/>
              </a:defRPr>
            </a:lvl1pPr>
            <a:lvl2pPr>
              <a:defRPr sz="1800">
                <a:latin typeface="Corbel" panose="020B0503020204020204" pitchFamily="34" charset="0"/>
                <a:ea typeface="Adobe Fan Heiti Std B" pitchFamily="34" charset="-128"/>
              </a:defRPr>
            </a:lvl2pPr>
            <a:lvl3pPr>
              <a:defRPr sz="1800">
                <a:latin typeface="Corbel" panose="020B0503020204020204" pitchFamily="34" charset="0"/>
                <a:ea typeface="Adobe Fan Heiti Std B" pitchFamily="34" charset="-128"/>
              </a:defRPr>
            </a:lvl3pPr>
            <a:lvl4pPr>
              <a:defRPr sz="1800">
                <a:latin typeface="Corbel" panose="020B0503020204020204" pitchFamily="34" charset="0"/>
                <a:ea typeface="Adobe Fan Heiti Std B" pitchFamily="34" charset="-128"/>
              </a:defRPr>
            </a:lvl4pPr>
            <a:lvl5pPr>
              <a:defRPr sz="1800">
                <a:latin typeface="Corbel" panose="020B0503020204020204" pitchFamily="34" charset="0"/>
                <a:ea typeface="Adobe Fan Heiti Std B" pitchFamily="34" charset="-128"/>
              </a:defRPr>
            </a:lvl5pPr>
            <a:lvl6pPr>
              <a:defRPr sz="1800"/>
            </a:lvl6pPr>
            <a:lvl7pPr>
              <a:defRPr sz="1800"/>
            </a:lvl7pPr>
            <a:lvl8pPr>
              <a:defRPr sz="1800"/>
            </a:lvl8pPr>
            <a:lvl9pPr>
              <a:defRPr sz="1800"/>
            </a:lvl9pPr>
          </a:lstStyle>
          <a:p>
            <a:pPr lvl="0"/>
            <a:r>
              <a:rPr lang="en-US" dirty="0"/>
              <a:t>Notes/Source:</a:t>
            </a:r>
          </a:p>
        </p:txBody>
      </p:sp>
      <p:sp>
        <p:nvSpPr>
          <p:cNvPr id="9" name="Footer Placeholder 4"/>
          <p:cNvSpPr>
            <a:spLocks noGrp="1"/>
          </p:cNvSpPr>
          <p:nvPr>
            <p:ph type="ftr" sz="quarter" idx="3"/>
          </p:nvPr>
        </p:nvSpPr>
        <p:spPr>
          <a:xfrm>
            <a:off x="10200455" y="6356347"/>
            <a:ext cx="1296144" cy="365125"/>
          </a:xfrm>
          <a:prstGeom prst="rect">
            <a:avLst/>
          </a:prstGeom>
        </p:spPr>
        <p:txBody>
          <a:bodyPr vert="horz" lIns="91440" tIns="45720" rIns="91440" bIns="45720" rtlCol="0" anchor="ctr"/>
          <a:lstStyle>
            <a:lvl1pPr algn="l">
              <a:defRPr sz="1100">
                <a:solidFill>
                  <a:schemeClr val="tx1"/>
                </a:solidFill>
                <a:latin typeface="+mn-lt"/>
              </a:defRPr>
            </a:lvl1pPr>
          </a:lstStyle>
          <a:p>
            <a:r>
              <a:rPr lang="en-GB"/>
              <a:t>@resfoundation</a:t>
            </a:r>
            <a:endParaRPr lang="en-GB" dirty="0"/>
          </a:p>
        </p:txBody>
      </p:sp>
      <p:sp>
        <p:nvSpPr>
          <p:cNvPr id="10" name="Title 1"/>
          <p:cNvSpPr>
            <a:spLocks noGrp="1"/>
          </p:cNvSpPr>
          <p:nvPr>
            <p:ph type="title" hasCustomPrompt="1"/>
          </p:nvPr>
        </p:nvSpPr>
        <p:spPr>
          <a:xfrm>
            <a:off x="263351" y="291524"/>
            <a:ext cx="10557049" cy="895189"/>
          </a:xfrm>
          <a:prstGeom prst="rect">
            <a:avLst/>
          </a:prstGeom>
        </p:spPr>
        <p:txBody>
          <a:bodyPr anchor="ctr"/>
          <a:lstStyle>
            <a:lvl1pPr>
              <a:defRPr sz="2800" baseline="0">
                <a:solidFill>
                  <a:schemeClr val="tx2"/>
                </a:solidFill>
                <a:latin typeface="+mn-lt"/>
              </a:defRPr>
            </a:lvl1pPr>
          </a:lstStyle>
          <a:p>
            <a:pPr lvl="0"/>
            <a:r>
              <a:rPr lang="en-US" dirty="0"/>
              <a:t>Slide title (can go over two lines)</a:t>
            </a:r>
          </a:p>
        </p:txBody>
      </p:sp>
    </p:spTree>
    <p:extLst>
      <p:ext uri="{BB962C8B-B14F-4D97-AF65-F5344CB8AC3E}">
        <p14:creationId xmlns:p14="http://schemas.microsoft.com/office/powerpoint/2010/main" val="632221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right) with labels and subtitle">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11496599" y="6356348"/>
            <a:ext cx="483129" cy="365125"/>
          </a:xfrm>
          <a:prstGeom prst="rect">
            <a:avLst/>
          </a:prstGeom>
        </p:spPr>
        <p:txBody>
          <a:bodyPr vert="horz" lIns="91440" tIns="45720" rIns="91440" bIns="45720" rtlCol="0" anchor="ctr"/>
          <a:lstStyle>
            <a:lvl1pPr algn="r">
              <a:defRPr sz="1100">
                <a:solidFill>
                  <a:schemeClr val="tx1"/>
                </a:solidFill>
                <a:latin typeface="+mn-lt"/>
              </a:defRPr>
            </a:lvl1pPr>
          </a:lstStyle>
          <a:p>
            <a:fld id="{2776AA18-0F2D-459B-B527-0D07FF7AAD40}" type="slidenum">
              <a:rPr lang="en-GB" smtClean="0"/>
              <a:pPr/>
              <a:t>‹#›</a:t>
            </a:fld>
            <a:endParaRPr lang="en-GB" dirty="0"/>
          </a:p>
        </p:txBody>
      </p:sp>
      <p:sp>
        <p:nvSpPr>
          <p:cNvPr id="14" name="Content Placeholder 3"/>
          <p:cNvSpPr>
            <a:spLocks noGrp="1"/>
          </p:cNvSpPr>
          <p:nvPr>
            <p:ph sz="half" idx="16" hasCustomPrompt="1"/>
          </p:nvPr>
        </p:nvSpPr>
        <p:spPr>
          <a:xfrm>
            <a:off x="263351" y="1276376"/>
            <a:ext cx="10700480" cy="310307"/>
          </a:xfrm>
          <a:prstGeom prst="rect">
            <a:avLst/>
          </a:prstGeom>
        </p:spPr>
        <p:txBody>
          <a:bodyPr anchor="b"/>
          <a:lstStyle>
            <a:lvl1pPr marL="0" indent="0">
              <a:lnSpc>
                <a:spcPct val="90000"/>
              </a:lnSpc>
              <a:spcBef>
                <a:spcPts val="0"/>
              </a:spcBef>
              <a:buNone/>
              <a:defRPr sz="1800" i="0" baseline="0">
                <a:solidFill>
                  <a:schemeClr val="tx1"/>
                </a:solidFill>
                <a:latin typeface="+mn-lt"/>
                <a:ea typeface="Adobe Fan Heiti Std B" pitchFamily="34" charset="-128"/>
              </a:defRPr>
            </a:lvl1pPr>
            <a:lvl2pPr>
              <a:defRPr sz="1800">
                <a:latin typeface="Corbel" panose="020B0503020204020204" pitchFamily="34" charset="0"/>
                <a:ea typeface="Adobe Fan Heiti Std B" pitchFamily="34" charset="-128"/>
              </a:defRPr>
            </a:lvl2pPr>
            <a:lvl3pPr>
              <a:defRPr sz="1800">
                <a:latin typeface="Corbel" panose="020B0503020204020204" pitchFamily="34" charset="0"/>
                <a:ea typeface="Adobe Fan Heiti Std B" pitchFamily="34" charset="-128"/>
              </a:defRPr>
            </a:lvl3pPr>
            <a:lvl4pPr>
              <a:defRPr sz="1800">
                <a:latin typeface="Corbel" panose="020B0503020204020204" pitchFamily="34" charset="0"/>
                <a:ea typeface="Adobe Fan Heiti Std B" pitchFamily="34" charset="-128"/>
              </a:defRPr>
            </a:lvl4pPr>
            <a:lvl5pPr>
              <a:defRPr sz="1800">
                <a:latin typeface="Corbel" panose="020B0503020204020204" pitchFamily="34" charset="0"/>
                <a:ea typeface="Adobe Fan Heiti Std B" pitchFamily="34" charset="-128"/>
              </a:defRPr>
            </a:lvl5pPr>
            <a:lvl6pPr>
              <a:defRPr sz="1800"/>
            </a:lvl6pPr>
            <a:lvl7pPr>
              <a:defRPr sz="1800"/>
            </a:lvl7pPr>
            <a:lvl8pPr>
              <a:defRPr sz="1800"/>
            </a:lvl8pPr>
            <a:lvl9pPr>
              <a:defRPr sz="1800"/>
            </a:lvl9pPr>
          </a:lstStyle>
          <a:p>
            <a:pPr lvl="0"/>
            <a:r>
              <a:rPr lang="en-US" dirty="0"/>
              <a:t>Chart title</a:t>
            </a:r>
          </a:p>
        </p:txBody>
      </p:sp>
      <p:sp>
        <p:nvSpPr>
          <p:cNvPr id="18" name="Picture Placeholder 9"/>
          <p:cNvSpPr>
            <a:spLocks noGrp="1"/>
          </p:cNvSpPr>
          <p:nvPr>
            <p:ph type="pic" sz="quarter" idx="12"/>
          </p:nvPr>
        </p:nvSpPr>
        <p:spPr>
          <a:xfrm>
            <a:off x="2638900" y="1586684"/>
            <a:ext cx="9360000" cy="4680000"/>
          </a:xfrm>
          <a:prstGeom prst="rect">
            <a:avLst/>
          </a:prstGeom>
        </p:spPr>
        <p:txBody>
          <a:bodyPr/>
          <a:lstStyle>
            <a:lvl1pPr marL="342900" indent="-342900">
              <a:buClr>
                <a:schemeClr val="tx1"/>
              </a:buClr>
              <a:buFont typeface="Arial" panose="020B0604020202020204" pitchFamily="34" charset="0"/>
              <a:buChar char="•"/>
              <a:defRPr>
                <a:solidFill>
                  <a:schemeClr val="tx1"/>
                </a:solidFill>
                <a:latin typeface="+mn-lt"/>
              </a:defRPr>
            </a:lvl1pPr>
          </a:lstStyle>
          <a:p>
            <a:r>
              <a:rPr lang="en-US" dirty="0"/>
              <a:t>Click icon to add picture</a:t>
            </a:r>
            <a:endParaRPr lang="en-GB" dirty="0"/>
          </a:p>
        </p:txBody>
      </p:sp>
      <p:sp>
        <p:nvSpPr>
          <p:cNvPr id="19" name="Content Placeholder 3"/>
          <p:cNvSpPr>
            <a:spLocks noGrp="1"/>
          </p:cNvSpPr>
          <p:nvPr>
            <p:ph sz="half" idx="14" hasCustomPrompt="1"/>
          </p:nvPr>
        </p:nvSpPr>
        <p:spPr>
          <a:xfrm>
            <a:off x="263351" y="1733550"/>
            <a:ext cx="2211320" cy="4533134"/>
          </a:xfrm>
          <a:prstGeom prst="rect">
            <a:avLst/>
          </a:prstGeom>
        </p:spPr>
        <p:txBody>
          <a:bodyPr/>
          <a:lstStyle>
            <a:lvl1pPr marL="0" indent="0" algn="l">
              <a:buNone/>
              <a:defRPr sz="2000" i="0">
                <a:solidFill>
                  <a:schemeClr val="tx1"/>
                </a:solidFill>
                <a:latin typeface="+mn-lt"/>
                <a:ea typeface="Adobe Fan Heiti Std B" pitchFamily="34" charset="-128"/>
              </a:defRPr>
            </a:lvl1pPr>
            <a:lvl2pPr>
              <a:defRPr sz="1800">
                <a:latin typeface="Corbel" panose="020B0503020204020204" pitchFamily="34" charset="0"/>
                <a:ea typeface="Adobe Fan Heiti Std B" pitchFamily="34" charset="-128"/>
              </a:defRPr>
            </a:lvl2pPr>
            <a:lvl3pPr>
              <a:defRPr sz="1800">
                <a:latin typeface="Corbel" panose="020B0503020204020204" pitchFamily="34" charset="0"/>
                <a:ea typeface="Adobe Fan Heiti Std B" pitchFamily="34" charset="-128"/>
              </a:defRPr>
            </a:lvl3pPr>
            <a:lvl4pPr>
              <a:defRPr sz="1800">
                <a:latin typeface="Corbel" panose="020B0503020204020204" pitchFamily="34" charset="0"/>
                <a:ea typeface="Adobe Fan Heiti Std B" pitchFamily="34" charset="-128"/>
              </a:defRPr>
            </a:lvl4pPr>
            <a:lvl5pPr>
              <a:defRPr sz="1800">
                <a:latin typeface="Corbel" panose="020B0503020204020204" pitchFamily="34" charset="0"/>
                <a:ea typeface="Adobe Fan Heiti Std B" pitchFamily="34" charset="-128"/>
              </a:defRPr>
            </a:lvl5pPr>
            <a:lvl6pPr>
              <a:defRPr sz="1800"/>
            </a:lvl6pPr>
            <a:lvl7pPr>
              <a:defRPr sz="1800"/>
            </a:lvl7pPr>
            <a:lvl8pPr>
              <a:defRPr sz="1800"/>
            </a:lvl8pPr>
            <a:lvl9pPr>
              <a:defRPr sz="1800"/>
            </a:lvl9pPr>
          </a:lstStyle>
          <a:p>
            <a:pPr lvl="0"/>
            <a:r>
              <a:rPr lang="en-US" dirty="0"/>
              <a:t>Chart labels</a:t>
            </a:r>
          </a:p>
        </p:txBody>
      </p:sp>
      <p:sp>
        <p:nvSpPr>
          <p:cNvPr id="23" name="Content Placeholder 3"/>
          <p:cNvSpPr>
            <a:spLocks noGrp="1"/>
          </p:cNvSpPr>
          <p:nvPr>
            <p:ph sz="half" idx="15" hasCustomPrompt="1"/>
          </p:nvPr>
        </p:nvSpPr>
        <p:spPr>
          <a:xfrm>
            <a:off x="279422" y="6356348"/>
            <a:ext cx="9360000" cy="365126"/>
          </a:xfrm>
          <a:prstGeom prst="rect">
            <a:avLst/>
          </a:prstGeom>
        </p:spPr>
        <p:txBody>
          <a:bodyPr anchor="t"/>
          <a:lstStyle>
            <a:lvl1pPr marL="0" indent="0">
              <a:spcBef>
                <a:spcPts val="0"/>
              </a:spcBef>
              <a:buNone/>
              <a:defRPr sz="1000" i="0" baseline="0">
                <a:solidFill>
                  <a:schemeClr val="tx1"/>
                </a:solidFill>
                <a:latin typeface="+mn-lt"/>
                <a:ea typeface="Adobe Fan Heiti Std B" pitchFamily="34" charset="-128"/>
              </a:defRPr>
            </a:lvl1pPr>
            <a:lvl2pPr>
              <a:defRPr sz="1800">
                <a:latin typeface="Corbel" panose="020B0503020204020204" pitchFamily="34" charset="0"/>
                <a:ea typeface="Adobe Fan Heiti Std B" pitchFamily="34" charset="-128"/>
              </a:defRPr>
            </a:lvl2pPr>
            <a:lvl3pPr>
              <a:defRPr sz="1800">
                <a:latin typeface="Corbel" panose="020B0503020204020204" pitchFamily="34" charset="0"/>
                <a:ea typeface="Adobe Fan Heiti Std B" pitchFamily="34" charset="-128"/>
              </a:defRPr>
            </a:lvl3pPr>
            <a:lvl4pPr>
              <a:defRPr sz="1800">
                <a:latin typeface="Corbel" panose="020B0503020204020204" pitchFamily="34" charset="0"/>
                <a:ea typeface="Adobe Fan Heiti Std B" pitchFamily="34" charset="-128"/>
              </a:defRPr>
            </a:lvl4pPr>
            <a:lvl5pPr>
              <a:defRPr sz="1800">
                <a:latin typeface="Corbel" panose="020B0503020204020204" pitchFamily="34" charset="0"/>
                <a:ea typeface="Adobe Fan Heiti Std B" pitchFamily="34" charset="-128"/>
              </a:defRPr>
            </a:lvl5pPr>
            <a:lvl6pPr>
              <a:defRPr sz="1800"/>
            </a:lvl6pPr>
            <a:lvl7pPr>
              <a:defRPr sz="1800"/>
            </a:lvl7pPr>
            <a:lvl8pPr>
              <a:defRPr sz="1800"/>
            </a:lvl8pPr>
            <a:lvl9pPr>
              <a:defRPr sz="1800"/>
            </a:lvl9pPr>
          </a:lstStyle>
          <a:p>
            <a:pPr lvl="0"/>
            <a:r>
              <a:rPr lang="en-US" dirty="0"/>
              <a:t>Notes/Source:</a:t>
            </a:r>
          </a:p>
        </p:txBody>
      </p:sp>
      <p:sp>
        <p:nvSpPr>
          <p:cNvPr id="9" name="Footer Placeholder 4"/>
          <p:cNvSpPr>
            <a:spLocks noGrp="1"/>
          </p:cNvSpPr>
          <p:nvPr>
            <p:ph type="ftr" sz="quarter" idx="3"/>
          </p:nvPr>
        </p:nvSpPr>
        <p:spPr>
          <a:xfrm>
            <a:off x="10200455" y="6356347"/>
            <a:ext cx="1296144" cy="365125"/>
          </a:xfrm>
          <a:prstGeom prst="rect">
            <a:avLst/>
          </a:prstGeom>
        </p:spPr>
        <p:txBody>
          <a:bodyPr vert="horz" lIns="91440" tIns="45720" rIns="91440" bIns="45720" rtlCol="0" anchor="ctr"/>
          <a:lstStyle>
            <a:lvl1pPr algn="l">
              <a:defRPr sz="1100">
                <a:solidFill>
                  <a:schemeClr val="tx1"/>
                </a:solidFill>
                <a:latin typeface="+mn-lt"/>
              </a:defRPr>
            </a:lvl1pPr>
          </a:lstStyle>
          <a:p>
            <a:r>
              <a:rPr lang="en-GB"/>
              <a:t>@resfoundation</a:t>
            </a:r>
            <a:endParaRPr lang="en-GB" dirty="0"/>
          </a:p>
        </p:txBody>
      </p:sp>
      <p:sp>
        <p:nvSpPr>
          <p:cNvPr id="10" name="Title 1"/>
          <p:cNvSpPr>
            <a:spLocks noGrp="1"/>
          </p:cNvSpPr>
          <p:nvPr>
            <p:ph type="title" hasCustomPrompt="1"/>
          </p:nvPr>
        </p:nvSpPr>
        <p:spPr>
          <a:xfrm>
            <a:off x="263351" y="291524"/>
            <a:ext cx="10557049" cy="895189"/>
          </a:xfrm>
          <a:prstGeom prst="rect">
            <a:avLst/>
          </a:prstGeom>
        </p:spPr>
        <p:txBody>
          <a:bodyPr anchor="ctr"/>
          <a:lstStyle>
            <a:lvl1pPr>
              <a:defRPr sz="2800" baseline="0">
                <a:solidFill>
                  <a:schemeClr val="tx2"/>
                </a:solidFill>
                <a:latin typeface="+mn-lt"/>
              </a:defRPr>
            </a:lvl1pPr>
          </a:lstStyle>
          <a:p>
            <a:pPr lvl="0"/>
            <a:r>
              <a:rPr lang="en-US" dirty="0"/>
              <a:t>Slide title (can go over two lines)</a:t>
            </a:r>
          </a:p>
        </p:txBody>
      </p:sp>
    </p:spTree>
    <p:extLst>
      <p:ext uri="{BB962C8B-B14F-4D97-AF65-F5344CB8AC3E}">
        <p14:creationId xmlns:p14="http://schemas.microsoft.com/office/powerpoint/2010/main" val="113126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ver slide (with image and wifi)">
    <p:spTree>
      <p:nvGrpSpPr>
        <p:cNvPr id="1" name=""/>
        <p:cNvGrpSpPr/>
        <p:nvPr/>
      </p:nvGrpSpPr>
      <p:grpSpPr>
        <a:xfrm>
          <a:off x="0" y="0"/>
          <a:ext cx="0" cy="0"/>
          <a:chOff x="0" y="0"/>
          <a:chExt cx="0" cy="0"/>
        </a:xfrm>
      </p:grpSpPr>
      <p:sp>
        <p:nvSpPr>
          <p:cNvPr id="8" name="Picture Placeholder 32"/>
          <p:cNvSpPr>
            <a:spLocks noGrp="1"/>
          </p:cNvSpPr>
          <p:nvPr>
            <p:ph type="pic" sz="quarter" idx="15"/>
          </p:nvPr>
        </p:nvSpPr>
        <p:spPr>
          <a:xfrm>
            <a:off x="0" y="7987"/>
            <a:ext cx="6096000" cy="6858000"/>
          </a:xfrm>
          <a:prstGeom prst="rect">
            <a:avLst/>
          </a:prstGeom>
        </p:spPr>
        <p:txBody>
          <a:bodyPr/>
          <a:lstStyle>
            <a:lvl1pPr>
              <a:defRPr baseline="0">
                <a:latin typeface="Trebuchet MS" panose="020B0603020202020204" pitchFamily="34" charset="0"/>
              </a:defRPr>
            </a:lvl1pPr>
          </a:lstStyle>
          <a:p>
            <a:r>
              <a:rPr lang="en-US"/>
              <a:t>Click icon to add picture</a:t>
            </a:r>
            <a:endParaRPr lang="en-GB" dirty="0"/>
          </a:p>
        </p:txBody>
      </p:sp>
      <p:sp>
        <p:nvSpPr>
          <p:cNvPr id="7" name="Date Placeholder 3"/>
          <p:cNvSpPr>
            <a:spLocks noGrp="1"/>
          </p:cNvSpPr>
          <p:nvPr>
            <p:ph type="dt" sz="half" idx="2"/>
          </p:nvPr>
        </p:nvSpPr>
        <p:spPr>
          <a:xfrm>
            <a:off x="9233342" y="6356348"/>
            <a:ext cx="2743200" cy="365125"/>
          </a:xfrm>
          <a:prstGeom prst="rect">
            <a:avLst/>
          </a:prstGeom>
        </p:spPr>
        <p:txBody>
          <a:bodyPr vert="horz" lIns="91440" tIns="45720" rIns="91440" bIns="45720" rtlCol="0" anchor="ctr"/>
          <a:lstStyle>
            <a:lvl1pPr algn="r">
              <a:defRPr sz="1100">
                <a:solidFill>
                  <a:schemeClr val="tx1"/>
                </a:solidFill>
                <a:latin typeface="+mn-lt"/>
              </a:defRPr>
            </a:lvl1pPr>
          </a:lstStyle>
          <a:p>
            <a:fld id="{2C728BA8-654E-442F-9B49-B11BF692B53B}" type="datetime6">
              <a:rPr lang="en-US" smtClean="0"/>
              <a:pPr/>
              <a:t>July 22</a:t>
            </a:fld>
            <a:endParaRPr lang="en-GB" dirty="0"/>
          </a:p>
        </p:txBody>
      </p:sp>
      <p:sp>
        <p:nvSpPr>
          <p:cNvPr id="10" name="Footer Placeholder 4"/>
          <p:cNvSpPr>
            <a:spLocks noGrp="1"/>
          </p:cNvSpPr>
          <p:nvPr>
            <p:ph type="ftr" sz="quarter" idx="3"/>
          </p:nvPr>
        </p:nvSpPr>
        <p:spPr>
          <a:xfrm>
            <a:off x="6240016" y="6343647"/>
            <a:ext cx="1296144" cy="365125"/>
          </a:xfrm>
          <a:prstGeom prst="rect">
            <a:avLst/>
          </a:prstGeom>
        </p:spPr>
        <p:txBody>
          <a:bodyPr vert="horz" lIns="91440" tIns="45720" rIns="91440" bIns="45720" rtlCol="0" anchor="ctr"/>
          <a:lstStyle>
            <a:lvl1pPr algn="l">
              <a:defRPr sz="1100">
                <a:solidFill>
                  <a:schemeClr val="tx1"/>
                </a:solidFill>
                <a:latin typeface="+mn-lt"/>
              </a:defRPr>
            </a:lvl1pPr>
          </a:lstStyle>
          <a:p>
            <a:r>
              <a:rPr lang="en-GB"/>
              <a:t>@resfoundation</a:t>
            </a:r>
            <a:endParaRPr lang="en-GB" dirty="0"/>
          </a:p>
        </p:txBody>
      </p:sp>
      <p:sp>
        <p:nvSpPr>
          <p:cNvPr id="13" name="Text Placeholder 2"/>
          <p:cNvSpPr>
            <a:spLocks noGrp="1"/>
          </p:cNvSpPr>
          <p:nvPr>
            <p:ph type="body" sz="quarter" idx="10" hasCustomPrompt="1"/>
          </p:nvPr>
        </p:nvSpPr>
        <p:spPr>
          <a:xfrm>
            <a:off x="6240016" y="1872768"/>
            <a:ext cx="5739711" cy="722938"/>
          </a:xfrm>
          <a:prstGeom prst="rect">
            <a:avLst/>
          </a:prstGeom>
        </p:spPr>
        <p:txBody>
          <a:bodyPr anchor="t"/>
          <a:lstStyle>
            <a:lvl1pPr marL="0" indent="0">
              <a:buNone/>
              <a:defRPr sz="4400" b="1" baseline="0">
                <a:solidFill>
                  <a:schemeClr val="tx2"/>
                </a:solidFill>
                <a:latin typeface="+mj-lt"/>
              </a:defRPr>
            </a:lvl1pPr>
          </a:lstStyle>
          <a:p>
            <a:pPr lvl="0"/>
            <a:r>
              <a:rPr lang="en-GB" dirty="0">
                <a:latin typeface="+mj-lt"/>
              </a:rPr>
              <a:t>Placeholder text</a:t>
            </a:r>
            <a:endParaRPr lang="en-GB" dirty="0"/>
          </a:p>
        </p:txBody>
      </p:sp>
      <p:sp>
        <p:nvSpPr>
          <p:cNvPr id="14" name="Text Placeholder 11"/>
          <p:cNvSpPr>
            <a:spLocks noGrp="1"/>
          </p:cNvSpPr>
          <p:nvPr>
            <p:ph type="body" sz="quarter" idx="11" hasCustomPrompt="1"/>
          </p:nvPr>
        </p:nvSpPr>
        <p:spPr>
          <a:xfrm>
            <a:off x="6236830" y="2631721"/>
            <a:ext cx="5739712" cy="650930"/>
          </a:xfrm>
          <a:prstGeom prst="rect">
            <a:avLst/>
          </a:prstGeom>
        </p:spPr>
        <p:txBody>
          <a:bodyPr anchor="b"/>
          <a:lstStyle>
            <a:lvl1pPr marL="0" indent="0">
              <a:buNone/>
              <a:defRPr i="0">
                <a:solidFill>
                  <a:schemeClr val="tx1"/>
                </a:solidFill>
                <a:latin typeface="+mn-lt"/>
              </a:defRPr>
            </a:lvl1pPr>
          </a:lstStyle>
          <a:p>
            <a:pPr lvl="0"/>
            <a:r>
              <a:rPr lang="en-US" dirty="0"/>
              <a:t>Placeholder</a:t>
            </a:r>
          </a:p>
        </p:txBody>
      </p:sp>
      <p:sp>
        <p:nvSpPr>
          <p:cNvPr id="15" name="Text Placeholder 14"/>
          <p:cNvSpPr>
            <a:spLocks noGrp="1"/>
          </p:cNvSpPr>
          <p:nvPr>
            <p:ph type="body" sz="quarter" idx="12" hasCustomPrompt="1"/>
          </p:nvPr>
        </p:nvSpPr>
        <p:spPr>
          <a:xfrm>
            <a:off x="6236830" y="3645024"/>
            <a:ext cx="5739712" cy="1645507"/>
          </a:xfrm>
          <a:prstGeom prst="rect">
            <a:avLst/>
          </a:prstGeom>
        </p:spPr>
        <p:txBody>
          <a:bodyPr/>
          <a:lstStyle>
            <a:lvl1pPr marL="0" indent="0">
              <a:buNone/>
              <a:defRPr sz="2800">
                <a:solidFill>
                  <a:schemeClr val="tx1"/>
                </a:solidFill>
                <a:latin typeface="+mn-lt"/>
              </a:defRPr>
            </a:lvl1pPr>
          </a:lstStyle>
          <a:p>
            <a:pPr lvl="0"/>
            <a:r>
              <a:rPr lang="en-GB" dirty="0"/>
              <a:t>Placeholder</a:t>
            </a:r>
          </a:p>
        </p:txBody>
      </p:sp>
      <p:sp>
        <p:nvSpPr>
          <p:cNvPr id="12" name="Footer Placeholder 4"/>
          <p:cNvSpPr txBox="1">
            <a:spLocks/>
          </p:cNvSpPr>
          <p:nvPr userDrawn="1"/>
        </p:nvSpPr>
        <p:spPr>
          <a:xfrm>
            <a:off x="6240016" y="5959472"/>
            <a:ext cx="1296144"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a:t>
            </a:r>
            <a:r>
              <a:rPr lang="en-GB" dirty="0" err="1"/>
              <a:t>eventhashtag</a:t>
            </a:r>
            <a:endParaRPr lang="en-GB" dirty="0"/>
          </a:p>
        </p:txBody>
      </p:sp>
      <p:sp>
        <p:nvSpPr>
          <p:cNvPr id="9" name="Right Triangle 8"/>
          <p:cNvSpPr/>
          <p:nvPr userDrawn="1"/>
        </p:nvSpPr>
        <p:spPr>
          <a:xfrm>
            <a:off x="-19050" y="4781550"/>
            <a:ext cx="2888679" cy="2095496"/>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6"/>
          <p:cNvSpPr txBox="1"/>
          <p:nvPr userDrawn="1"/>
        </p:nvSpPr>
        <p:spPr>
          <a:xfrm>
            <a:off x="169986" y="5708129"/>
            <a:ext cx="3076176" cy="9344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4000"/>
              </a:lnSpc>
            </a:pPr>
            <a:r>
              <a:rPr lang="en-GB" sz="1600" dirty="0" err="1">
                <a:solidFill>
                  <a:schemeClr val="bg1"/>
                </a:solidFill>
                <a:latin typeface="Adelle PE Sb" panose="02000503000000020004" pitchFamily="50" charset="0"/>
              </a:rPr>
              <a:t>Wifi</a:t>
            </a:r>
            <a:endParaRPr lang="en-GB" sz="1600" dirty="0">
              <a:solidFill>
                <a:schemeClr val="bg1"/>
              </a:solidFill>
              <a:latin typeface="Adelle PE Sb" panose="02000503000000020004" pitchFamily="50" charset="0"/>
            </a:endParaRPr>
          </a:p>
          <a:p>
            <a:pPr>
              <a:lnSpc>
                <a:spcPct val="114000"/>
              </a:lnSpc>
            </a:pPr>
            <a:r>
              <a:rPr lang="en-GB" sz="1600" dirty="0">
                <a:solidFill>
                  <a:schemeClr val="bg1"/>
                </a:solidFill>
              </a:rPr>
              <a:t>2QAG_Guest</a:t>
            </a:r>
          </a:p>
          <a:p>
            <a:pPr>
              <a:lnSpc>
                <a:spcPct val="114000"/>
              </a:lnSpc>
            </a:pPr>
            <a:r>
              <a:rPr lang="en-GB" sz="1600" dirty="0" err="1">
                <a:solidFill>
                  <a:schemeClr val="bg1"/>
                </a:solidFill>
              </a:rPr>
              <a:t>Welcome_Guests</a:t>
            </a:r>
            <a:endParaRPr lang="en-GB" sz="1600" dirty="0">
              <a:solidFill>
                <a:schemeClr val="bg1"/>
              </a:solidFill>
            </a:endParaRPr>
          </a:p>
        </p:txBody>
      </p:sp>
    </p:spTree>
    <p:extLst>
      <p:ext uri="{BB962C8B-B14F-4D97-AF65-F5344CB8AC3E}">
        <p14:creationId xmlns:p14="http://schemas.microsoft.com/office/powerpoint/2010/main" val="3133332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hart (left) with labels and subtitle">
    <p:spTree>
      <p:nvGrpSpPr>
        <p:cNvPr id="1" name=""/>
        <p:cNvGrpSpPr/>
        <p:nvPr/>
      </p:nvGrpSpPr>
      <p:grpSpPr>
        <a:xfrm>
          <a:off x="0" y="0"/>
          <a:ext cx="0" cy="0"/>
          <a:chOff x="0" y="0"/>
          <a:chExt cx="0" cy="0"/>
        </a:xfrm>
      </p:grpSpPr>
      <p:sp>
        <p:nvSpPr>
          <p:cNvPr id="14" name="Content Placeholder 3"/>
          <p:cNvSpPr>
            <a:spLocks noGrp="1"/>
          </p:cNvSpPr>
          <p:nvPr>
            <p:ph sz="half" idx="16" hasCustomPrompt="1"/>
          </p:nvPr>
        </p:nvSpPr>
        <p:spPr>
          <a:xfrm>
            <a:off x="263351" y="1276376"/>
            <a:ext cx="10700480" cy="310307"/>
          </a:xfrm>
          <a:prstGeom prst="rect">
            <a:avLst/>
          </a:prstGeom>
        </p:spPr>
        <p:txBody>
          <a:bodyPr anchor="b"/>
          <a:lstStyle>
            <a:lvl1pPr marL="0" indent="0">
              <a:lnSpc>
                <a:spcPct val="90000"/>
              </a:lnSpc>
              <a:spcBef>
                <a:spcPts val="0"/>
              </a:spcBef>
              <a:buNone/>
              <a:defRPr sz="1800" i="0" baseline="0">
                <a:solidFill>
                  <a:schemeClr val="tx1"/>
                </a:solidFill>
                <a:latin typeface="+mn-lt"/>
                <a:ea typeface="Adobe Fan Heiti Std B" pitchFamily="34" charset="-128"/>
              </a:defRPr>
            </a:lvl1pPr>
            <a:lvl2pPr>
              <a:defRPr sz="1800">
                <a:latin typeface="Corbel" panose="020B0503020204020204" pitchFamily="34" charset="0"/>
                <a:ea typeface="Adobe Fan Heiti Std B" pitchFamily="34" charset="-128"/>
              </a:defRPr>
            </a:lvl2pPr>
            <a:lvl3pPr>
              <a:defRPr sz="1800">
                <a:latin typeface="Corbel" panose="020B0503020204020204" pitchFamily="34" charset="0"/>
                <a:ea typeface="Adobe Fan Heiti Std B" pitchFamily="34" charset="-128"/>
              </a:defRPr>
            </a:lvl3pPr>
            <a:lvl4pPr>
              <a:defRPr sz="1800">
                <a:latin typeface="Corbel" panose="020B0503020204020204" pitchFamily="34" charset="0"/>
                <a:ea typeface="Adobe Fan Heiti Std B" pitchFamily="34" charset="-128"/>
              </a:defRPr>
            </a:lvl4pPr>
            <a:lvl5pPr>
              <a:defRPr sz="1800">
                <a:latin typeface="Corbel" panose="020B0503020204020204" pitchFamily="34" charset="0"/>
                <a:ea typeface="Adobe Fan Heiti Std B" pitchFamily="34" charset="-128"/>
              </a:defRPr>
            </a:lvl5pPr>
            <a:lvl6pPr>
              <a:defRPr sz="1800"/>
            </a:lvl6pPr>
            <a:lvl7pPr>
              <a:defRPr sz="1800"/>
            </a:lvl7pPr>
            <a:lvl8pPr>
              <a:defRPr sz="1800"/>
            </a:lvl8pPr>
            <a:lvl9pPr>
              <a:defRPr sz="1800"/>
            </a:lvl9pPr>
          </a:lstStyle>
          <a:p>
            <a:pPr lvl="0"/>
            <a:r>
              <a:rPr lang="en-US"/>
              <a:t>Chart title</a:t>
            </a:r>
          </a:p>
        </p:txBody>
      </p:sp>
      <p:sp>
        <p:nvSpPr>
          <p:cNvPr id="19" name="Content Placeholder 3"/>
          <p:cNvSpPr>
            <a:spLocks noGrp="1"/>
          </p:cNvSpPr>
          <p:nvPr>
            <p:ph sz="half" idx="14" hasCustomPrompt="1"/>
          </p:nvPr>
        </p:nvSpPr>
        <p:spPr>
          <a:xfrm>
            <a:off x="9768408" y="1733550"/>
            <a:ext cx="2211320" cy="4341935"/>
          </a:xfrm>
          <a:prstGeom prst="rect">
            <a:avLst/>
          </a:prstGeom>
        </p:spPr>
        <p:txBody>
          <a:bodyPr/>
          <a:lstStyle>
            <a:lvl1pPr marL="0" indent="0" algn="r">
              <a:buNone/>
              <a:defRPr sz="2000" i="0">
                <a:solidFill>
                  <a:schemeClr val="tx1"/>
                </a:solidFill>
                <a:latin typeface="+mn-lt"/>
                <a:ea typeface="Adobe Fan Heiti Std B" pitchFamily="34" charset="-128"/>
              </a:defRPr>
            </a:lvl1pPr>
            <a:lvl2pPr>
              <a:defRPr sz="1800">
                <a:latin typeface="Corbel" panose="020B0503020204020204" pitchFamily="34" charset="0"/>
                <a:ea typeface="Adobe Fan Heiti Std B" pitchFamily="34" charset="-128"/>
              </a:defRPr>
            </a:lvl2pPr>
            <a:lvl3pPr>
              <a:defRPr sz="1800">
                <a:latin typeface="Corbel" panose="020B0503020204020204" pitchFamily="34" charset="0"/>
                <a:ea typeface="Adobe Fan Heiti Std B" pitchFamily="34" charset="-128"/>
              </a:defRPr>
            </a:lvl3pPr>
            <a:lvl4pPr>
              <a:defRPr sz="1800">
                <a:latin typeface="Corbel" panose="020B0503020204020204" pitchFamily="34" charset="0"/>
                <a:ea typeface="Adobe Fan Heiti Std B" pitchFamily="34" charset="-128"/>
              </a:defRPr>
            </a:lvl4pPr>
            <a:lvl5pPr>
              <a:defRPr sz="1800">
                <a:latin typeface="Corbel" panose="020B0503020204020204" pitchFamily="34" charset="0"/>
                <a:ea typeface="Adobe Fan Heiti Std B" pitchFamily="34" charset="-128"/>
              </a:defRPr>
            </a:lvl5pPr>
            <a:lvl6pPr>
              <a:defRPr sz="1800"/>
            </a:lvl6pPr>
            <a:lvl7pPr>
              <a:defRPr sz="1800"/>
            </a:lvl7pPr>
            <a:lvl8pPr>
              <a:defRPr sz="1800"/>
            </a:lvl8pPr>
            <a:lvl9pPr>
              <a:defRPr sz="1800"/>
            </a:lvl9pPr>
          </a:lstStyle>
          <a:p>
            <a:pPr lvl="0"/>
            <a:r>
              <a:rPr lang="en-US"/>
              <a:t>Chart labels</a:t>
            </a:r>
          </a:p>
        </p:txBody>
      </p:sp>
      <p:sp>
        <p:nvSpPr>
          <p:cNvPr id="23" name="Content Placeholder 3"/>
          <p:cNvSpPr>
            <a:spLocks noGrp="1"/>
          </p:cNvSpPr>
          <p:nvPr>
            <p:ph sz="half" idx="15" hasCustomPrompt="1"/>
          </p:nvPr>
        </p:nvSpPr>
        <p:spPr>
          <a:xfrm>
            <a:off x="279422" y="6356348"/>
            <a:ext cx="9093178" cy="365126"/>
          </a:xfrm>
          <a:prstGeom prst="rect">
            <a:avLst/>
          </a:prstGeom>
        </p:spPr>
        <p:txBody>
          <a:bodyPr anchor="t"/>
          <a:lstStyle>
            <a:lvl1pPr marL="0" indent="0">
              <a:spcBef>
                <a:spcPts val="0"/>
              </a:spcBef>
              <a:buNone/>
              <a:defRPr sz="1000" i="0" baseline="0">
                <a:solidFill>
                  <a:schemeClr val="tx1"/>
                </a:solidFill>
                <a:latin typeface="+mn-lt"/>
                <a:ea typeface="Adobe Fan Heiti Std B" pitchFamily="34" charset="-128"/>
              </a:defRPr>
            </a:lvl1pPr>
            <a:lvl2pPr>
              <a:defRPr sz="1800">
                <a:latin typeface="Corbel" panose="020B0503020204020204" pitchFamily="34" charset="0"/>
                <a:ea typeface="Adobe Fan Heiti Std B" pitchFamily="34" charset="-128"/>
              </a:defRPr>
            </a:lvl2pPr>
            <a:lvl3pPr>
              <a:defRPr sz="1800">
                <a:latin typeface="Corbel" panose="020B0503020204020204" pitchFamily="34" charset="0"/>
                <a:ea typeface="Adobe Fan Heiti Std B" pitchFamily="34" charset="-128"/>
              </a:defRPr>
            </a:lvl3pPr>
            <a:lvl4pPr>
              <a:defRPr sz="1800">
                <a:latin typeface="Corbel" panose="020B0503020204020204" pitchFamily="34" charset="0"/>
                <a:ea typeface="Adobe Fan Heiti Std B" pitchFamily="34" charset="-128"/>
              </a:defRPr>
            </a:lvl4pPr>
            <a:lvl5pPr>
              <a:defRPr sz="1800">
                <a:latin typeface="Corbel" panose="020B0503020204020204" pitchFamily="34" charset="0"/>
                <a:ea typeface="Adobe Fan Heiti Std B" pitchFamily="34" charset="-128"/>
              </a:defRPr>
            </a:lvl5pPr>
            <a:lvl6pPr>
              <a:defRPr sz="1800"/>
            </a:lvl6pPr>
            <a:lvl7pPr>
              <a:defRPr sz="1800"/>
            </a:lvl7pPr>
            <a:lvl8pPr>
              <a:defRPr sz="1800"/>
            </a:lvl8pPr>
            <a:lvl9pPr>
              <a:defRPr sz="1800"/>
            </a:lvl9pPr>
          </a:lstStyle>
          <a:p>
            <a:pPr lvl="0"/>
            <a:r>
              <a:rPr lang="en-US"/>
              <a:t>Notes/Source:</a:t>
            </a:r>
          </a:p>
        </p:txBody>
      </p:sp>
      <p:sp>
        <p:nvSpPr>
          <p:cNvPr id="10" name="Title 1"/>
          <p:cNvSpPr>
            <a:spLocks noGrp="1"/>
          </p:cNvSpPr>
          <p:nvPr>
            <p:ph type="title" hasCustomPrompt="1"/>
          </p:nvPr>
        </p:nvSpPr>
        <p:spPr>
          <a:xfrm>
            <a:off x="263351" y="291524"/>
            <a:ext cx="10557049" cy="895189"/>
          </a:xfrm>
          <a:prstGeom prst="rect">
            <a:avLst/>
          </a:prstGeom>
        </p:spPr>
        <p:txBody>
          <a:bodyPr anchor="ctr"/>
          <a:lstStyle>
            <a:lvl1pPr>
              <a:defRPr sz="2800" baseline="0">
                <a:solidFill>
                  <a:schemeClr val="tx2"/>
                </a:solidFill>
                <a:latin typeface="+mn-lt"/>
              </a:defRPr>
            </a:lvl1pPr>
          </a:lstStyle>
          <a:p>
            <a:pPr lvl="0"/>
            <a:r>
              <a:rPr lang="en-US"/>
              <a:t>Slide title (can go over two lines)</a:t>
            </a:r>
          </a:p>
        </p:txBody>
      </p:sp>
      <p:sp>
        <p:nvSpPr>
          <p:cNvPr id="11" name="Slide Number Placeholder 5">
            <a:extLst>
              <a:ext uri="{FF2B5EF4-FFF2-40B4-BE49-F238E27FC236}">
                <a16:creationId xmlns:a16="http://schemas.microsoft.com/office/drawing/2014/main" id="{FABAC721-EFFB-4CB9-BADD-147651CD20E8}"/>
              </a:ext>
            </a:extLst>
          </p:cNvPr>
          <p:cNvSpPr>
            <a:spLocks noGrp="1"/>
          </p:cNvSpPr>
          <p:nvPr>
            <p:ph type="sldNum" sz="quarter" idx="4"/>
          </p:nvPr>
        </p:nvSpPr>
        <p:spPr>
          <a:xfrm>
            <a:off x="8598877" y="6356348"/>
            <a:ext cx="3380851" cy="365125"/>
          </a:xfrm>
          <a:prstGeom prst="rect">
            <a:avLst/>
          </a:prstGeom>
        </p:spPr>
        <p:txBody>
          <a:bodyPr vert="horz" lIns="91440" tIns="45720" rIns="91440" bIns="45720" rtlCol="0" anchor="ctr"/>
          <a:lstStyle>
            <a:lvl1pPr algn="r">
              <a:defRPr sz="1100">
                <a:solidFill>
                  <a:schemeClr val="tx1"/>
                </a:solidFill>
                <a:latin typeface="+mn-lt"/>
              </a:defRPr>
            </a:lvl1pPr>
          </a:lstStyle>
          <a:p>
            <a:r>
              <a:rPr lang="en-GB">
                <a:solidFill>
                  <a:srgbClr val="404040"/>
                </a:solidFill>
              </a:rPr>
              <a:t>© The Economy 2030 Inquiry</a:t>
            </a:r>
          </a:p>
          <a:p>
            <a:r>
              <a:rPr lang="en-GB">
                <a:solidFill>
                  <a:srgbClr val="404040"/>
                </a:solidFill>
              </a:rPr>
              <a:t>economy2030.resolutionfoundation.org</a:t>
            </a:r>
          </a:p>
          <a:p>
            <a:endParaRPr lang="en-GB"/>
          </a:p>
        </p:txBody>
      </p:sp>
    </p:spTree>
    <p:extLst>
      <p:ext uri="{BB962C8B-B14F-4D97-AF65-F5344CB8AC3E}">
        <p14:creationId xmlns:p14="http://schemas.microsoft.com/office/powerpoint/2010/main" val="2957126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with wifi">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10706099" y="6343645"/>
            <a:ext cx="1228649" cy="365126"/>
          </a:xfrm>
          <a:prstGeom prst="rect">
            <a:avLst/>
          </a:prstGeom>
        </p:spPr>
        <p:txBody>
          <a:bodyPr vert="horz" lIns="91440" tIns="45720" rIns="91440" bIns="45720" rtlCol="0" anchor="ctr"/>
          <a:lstStyle>
            <a:lvl1pPr algn="r">
              <a:defRPr sz="1100">
                <a:solidFill>
                  <a:schemeClr val="tx1"/>
                </a:solidFill>
                <a:latin typeface="+mn-lt"/>
              </a:defRPr>
            </a:lvl1pPr>
          </a:lstStyle>
          <a:p>
            <a:fld id="{2C728BA8-654E-442F-9B49-B11BF692B53B}" type="datetime6">
              <a:rPr lang="en-US" smtClean="0"/>
              <a:pPr/>
              <a:t>July 22</a:t>
            </a:fld>
            <a:endParaRPr lang="en-GB" dirty="0"/>
          </a:p>
        </p:txBody>
      </p:sp>
      <p:sp>
        <p:nvSpPr>
          <p:cNvPr id="6" name="Footer Placeholder 4"/>
          <p:cNvSpPr>
            <a:spLocks noGrp="1"/>
          </p:cNvSpPr>
          <p:nvPr>
            <p:ph type="ftr" sz="quarter" idx="3"/>
          </p:nvPr>
        </p:nvSpPr>
        <p:spPr>
          <a:xfrm>
            <a:off x="7943105" y="6343647"/>
            <a:ext cx="1296144" cy="365125"/>
          </a:xfrm>
          <a:prstGeom prst="rect">
            <a:avLst/>
          </a:prstGeom>
        </p:spPr>
        <p:txBody>
          <a:bodyPr vert="horz" lIns="91440" tIns="45720" rIns="91440" bIns="45720" rtlCol="0" anchor="ctr"/>
          <a:lstStyle>
            <a:lvl1pPr algn="l">
              <a:defRPr sz="1100">
                <a:solidFill>
                  <a:schemeClr val="tx1"/>
                </a:solidFill>
                <a:latin typeface="+mn-lt"/>
              </a:defRPr>
            </a:lvl1pPr>
          </a:lstStyle>
          <a:p>
            <a:r>
              <a:rPr lang="en-GB"/>
              <a:t>@resfoundation</a:t>
            </a:r>
            <a:endParaRPr lang="en-GB" dirty="0"/>
          </a:p>
        </p:txBody>
      </p:sp>
      <p:sp>
        <p:nvSpPr>
          <p:cNvPr id="3" name="Text Placeholder 2"/>
          <p:cNvSpPr>
            <a:spLocks noGrp="1"/>
          </p:cNvSpPr>
          <p:nvPr>
            <p:ph type="body" sz="quarter" idx="10" hasCustomPrompt="1"/>
          </p:nvPr>
        </p:nvSpPr>
        <p:spPr>
          <a:xfrm>
            <a:off x="1600201" y="1697951"/>
            <a:ext cx="10269557" cy="722938"/>
          </a:xfrm>
          <a:prstGeom prst="rect">
            <a:avLst/>
          </a:prstGeom>
        </p:spPr>
        <p:txBody>
          <a:bodyPr/>
          <a:lstStyle>
            <a:lvl1pPr marL="0" indent="0">
              <a:buNone/>
              <a:defRPr sz="4400" b="1" baseline="0">
                <a:solidFill>
                  <a:schemeClr val="tx2"/>
                </a:solidFill>
                <a:latin typeface="Adelle PE Lt" panose="02000503000000020004" pitchFamily="50" charset="0"/>
              </a:defRPr>
            </a:lvl1pPr>
          </a:lstStyle>
          <a:p>
            <a:pPr lvl="0"/>
            <a:r>
              <a:rPr lang="en-GB" dirty="0">
                <a:latin typeface="+mj-lt"/>
              </a:rPr>
              <a:t>Placeholder text</a:t>
            </a:r>
            <a:endParaRPr lang="en-GB" dirty="0"/>
          </a:p>
        </p:txBody>
      </p:sp>
      <p:sp>
        <p:nvSpPr>
          <p:cNvPr id="12" name="Text Placeholder 11"/>
          <p:cNvSpPr>
            <a:spLocks noGrp="1"/>
          </p:cNvSpPr>
          <p:nvPr>
            <p:ph type="body" sz="quarter" idx="11" hasCustomPrompt="1"/>
          </p:nvPr>
        </p:nvSpPr>
        <p:spPr>
          <a:xfrm>
            <a:off x="1600199" y="2492896"/>
            <a:ext cx="10269881" cy="650930"/>
          </a:xfrm>
          <a:prstGeom prst="rect">
            <a:avLst/>
          </a:prstGeom>
        </p:spPr>
        <p:txBody>
          <a:bodyPr anchor="b"/>
          <a:lstStyle>
            <a:lvl1pPr marL="0" indent="0">
              <a:buNone/>
              <a:defRPr i="0">
                <a:solidFill>
                  <a:schemeClr val="tx1"/>
                </a:solidFill>
                <a:latin typeface="Adelle Sans Lt" panose="02000503000000020004" pitchFamily="50" charset="0"/>
              </a:defRPr>
            </a:lvl1pPr>
          </a:lstStyle>
          <a:p>
            <a:pPr lvl="0"/>
            <a:r>
              <a:rPr lang="en-US" dirty="0"/>
              <a:t>Placeholder</a:t>
            </a:r>
          </a:p>
        </p:txBody>
      </p:sp>
      <p:sp>
        <p:nvSpPr>
          <p:cNvPr id="15" name="Text Placeholder 14"/>
          <p:cNvSpPr>
            <a:spLocks noGrp="1"/>
          </p:cNvSpPr>
          <p:nvPr>
            <p:ph type="body" sz="quarter" idx="12" hasCustomPrompt="1"/>
          </p:nvPr>
        </p:nvSpPr>
        <p:spPr>
          <a:xfrm>
            <a:off x="1600200" y="3439677"/>
            <a:ext cx="10269557" cy="1645507"/>
          </a:xfrm>
          <a:prstGeom prst="rect">
            <a:avLst/>
          </a:prstGeom>
        </p:spPr>
        <p:txBody>
          <a:bodyPr/>
          <a:lstStyle>
            <a:lvl1pPr marL="0" indent="0">
              <a:buNone/>
              <a:defRPr sz="2800">
                <a:solidFill>
                  <a:schemeClr val="tx1"/>
                </a:solidFill>
                <a:latin typeface="Adelle Sans Lt" panose="02000503000000020004" pitchFamily="50" charset="0"/>
              </a:defRPr>
            </a:lvl1pPr>
          </a:lstStyle>
          <a:p>
            <a:pPr lvl="0"/>
            <a:r>
              <a:rPr lang="en-GB" dirty="0"/>
              <a:t>Placeholder</a:t>
            </a:r>
          </a:p>
        </p:txBody>
      </p:sp>
      <p:sp>
        <p:nvSpPr>
          <p:cNvPr id="9" name="Footer Placeholder 4"/>
          <p:cNvSpPr txBox="1">
            <a:spLocks/>
          </p:cNvSpPr>
          <p:nvPr userDrawn="1"/>
        </p:nvSpPr>
        <p:spPr>
          <a:xfrm>
            <a:off x="9409955" y="6343645"/>
            <a:ext cx="1296144"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a:t>
            </a:r>
            <a:r>
              <a:rPr lang="en-GB" dirty="0" err="1"/>
              <a:t>eventhashtag</a:t>
            </a:r>
            <a:endParaRPr lang="en-GB" dirty="0"/>
          </a:p>
        </p:txBody>
      </p:sp>
      <p:sp>
        <p:nvSpPr>
          <p:cNvPr id="11" name="Right Triangle 10"/>
          <p:cNvSpPr/>
          <p:nvPr userDrawn="1"/>
        </p:nvSpPr>
        <p:spPr>
          <a:xfrm>
            <a:off x="-19050" y="4781550"/>
            <a:ext cx="2888679" cy="2095496"/>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6"/>
          <p:cNvSpPr txBox="1"/>
          <p:nvPr userDrawn="1"/>
        </p:nvSpPr>
        <p:spPr>
          <a:xfrm>
            <a:off x="169986" y="5708129"/>
            <a:ext cx="3076176" cy="9344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4000"/>
              </a:lnSpc>
            </a:pPr>
            <a:r>
              <a:rPr lang="en-GB" sz="1600" dirty="0" err="1">
                <a:solidFill>
                  <a:schemeClr val="bg1"/>
                </a:solidFill>
                <a:latin typeface="Adelle PE Sb" panose="02000503000000020004" pitchFamily="50" charset="0"/>
              </a:rPr>
              <a:t>Wifi</a:t>
            </a:r>
            <a:endParaRPr lang="en-GB" sz="1600" dirty="0">
              <a:solidFill>
                <a:schemeClr val="bg1"/>
              </a:solidFill>
              <a:latin typeface="Adelle PE Sb" panose="02000503000000020004" pitchFamily="50" charset="0"/>
            </a:endParaRPr>
          </a:p>
          <a:p>
            <a:pPr>
              <a:lnSpc>
                <a:spcPct val="114000"/>
              </a:lnSpc>
            </a:pPr>
            <a:r>
              <a:rPr lang="en-GB" sz="1600" dirty="0">
                <a:solidFill>
                  <a:schemeClr val="bg1"/>
                </a:solidFill>
              </a:rPr>
              <a:t>2QAG_Guest</a:t>
            </a:r>
          </a:p>
          <a:p>
            <a:pPr>
              <a:lnSpc>
                <a:spcPct val="114000"/>
              </a:lnSpc>
            </a:pPr>
            <a:r>
              <a:rPr lang="en-GB" sz="1600" dirty="0" err="1">
                <a:solidFill>
                  <a:schemeClr val="bg1"/>
                </a:solidFill>
              </a:rPr>
              <a:t>Welcome_Guests</a:t>
            </a:r>
            <a:endParaRPr lang="en-GB" sz="1600" dirty="0">
              <a:solidFill>
                <a:schemeClr val="bg1"/>
              </a:solidFill>
            </a:endParaRPr>
          </a:p>
        </p:txBody>
      </p:sp>
    </p:spTree>
    <p:extLst>
      <p:ext uri="{BB962C8B-B14F-4D97-AF65-F5344CB8AC3E}">
        <p14:creationId xmlns:p14="http://schemas.microsoft.com/office/powerpoint/2010/main" val="1629591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with image)">
    <p:spTree>
      <p:nvGrpSpPr>
        <p:cNvPr id="1" name=""/>
        <p:cNvGrpSpPr/>
        <p:nvPr/>
      </p:nvGrpSpPr>
      <p:grpSpPr>
        <a:xfrm>
          <a:off x="0" y="0"/>
          <a:ext cx="0" cy="0"/>
          <a:chOff x="0" y="0"/>
          <a:chExt cx="0" cy="0"/>
        </a:xfrm>
      </p:grpSpPr>
      <p:sp>
        <p:nvSpPr>
          <p:cNvPr id="8" name="Picture Placeholder 32"/>
          <p:cNvSpPr>
            <a:spLocks noGrp="1"/>
          </p:cNvSpPr>
          <p:nvPr>
            <p:ph type="pic" sz="quarter" idx="15"/>
          </p:nvPr>
        </p:nvSpPr>
        <p:spPr>
          <a:xfrm>
            <a:off x="0" y="7987"/>
            <a:ext cx="6096000" cy="6858000"/>
          </a:xfrm>
          <a:prstGeom prst="rect">
            <a:avLst/>
          </a:prstGeom>
        </p:spPr>
        <p:txBody>
          <a:bodyPr/>
          <a:lstStyle>
            <a:lvl1pPr>
              <a:defRPr baseline="0">
                <a:latin typeface="Trebuchet MS" panose="020B0603020202020204" pitchFamily="34" charset="0"/>
              </a:defRPr>
            </a:lvl1pPr>
          </a:lstStyle>
          <a:p>
            <a:r>
              <a:rPr lang="en-US"/>
              <a:t>Click icon to add picture</a:t>
            </a:r>
            <a:endParaRPr lang="en-GB" dirty="0"/>
          </a:p>
        </p:txBody>
      </p:sp>
      <p:sp>
        <p:nvSpPr>
          <p:cNvPr id="7" name="Date Placeholder 3"/>
          <p:cNvSpPr>
            <a:spLocks noGrp="1"/>
          </p:cNvSpPr>
          <p:nvPr>
            <p:ph type="dt" sz="half" idx="2"/>
          </p:nvPr>
        </p:nvSpPr>
        <p:spPr>
          <a:xfrm>
            <a:off x="9233342" y="6356348"/>
            <a:ext cx="2743200" cy="365125"/>
          </a:xfrm>
          <a:prstGeom prst="rect">
            <a:avLst/>
          </a:prstGeom>
        </p:spPr>
        <p:txBody>
          <a:bodyPr vert="horz" lIns="91440" tIns="45720" rIns="91440" bIns="45720" rtlCol="0" anchor="ctr"/>
          <a:lstStyle>
            <a:lvl1pPr algn="r">
              <a:defRPr sz="1100">
                <a:solidFill>
                  <a:schemeClr val="tx1"/>
                </a:solidFill>
                <a:latin typeface="+mn-lt"/>
              </a:defRPr>
            </a:lvl1pPr>
          </a:lstStyle>
          <a:p>
            <a:fld id="{2C728BA8-654E-442F-9B49-B11BF692B53B}" type="datetime6">
              <a:rPr lang="en-US" smtClean="0"/>
              <a:pPr/>
              <a:t>July 22</a:t>
            </a:fld>
            <a:endParaRPr lang="en-GB" dirty="0"/>
          </a:p>
        </p:txBody>
      </p:sp>
      <p:sp>
        <p:nvSpPr>
          <p:cNvPr id="10" name="Footer Placeholder 4"/>
          <p:cNvSpPr>
            <a:spLocks noGrp="1"/>
          </p:cNvSpPr>
          <p:nvPr>
            <p:ph type="ftr" sz="quarter" idx="3"/>
          </p:nvPr>
        </p:nvSpPr>
        <p:spPr>
          <a:xfrm>
            <a:off x="6240016" y="6343647"/>
            <a:ext cx="1296144" cy="365125"/>
          </a:xfrm>
          <a:prstGeom prst="rect">
            <a:avLst/>
          </a:prstGeom>
        </p:spPr>
        <p:txBody>
          <a:bodyPr vert="horz" lIns="91440" tIns="45720" rIns="91440" bIns="45720" rtlCol="0" anchor="ctr"/>
          <a:lstStyle>
            <a:lvl1pPr algn="l">
              <a:defRPr sz="1100">
                <a:solidFill>
                  <a:schemeClr val="tx1"/>
                </a:solidFill>
                <a:latin typeface="+mn-lt"/>
              </a:defRPr>
            </a:lvl1pPr>
          </a:lstStyle>
          <a:p>
            <a:r>
              <a:rPr lang="en-GB"/>
              <a:t>@resfoundation</a:t>
            </a:r>
            <a:endParaRPr lang="en-GB" dirty="0"/>
          </a:p>
        </p:txBody>
      </p:sp>
      <p:sp>
        <p:nvSpPr>
          <p:cNvPr id="13" name="Text Placeholder 2"/>
          <p:cNvSpPr>
            <a:spLocks noGrp="1"/>
          </p:cNvSpPr>
          <p:nvPr>
            <p:ph type="body" sz="quarter" idx="10" hasCustomPrompt="1"/>
          </p:nvPr>
        </p:nvSpPr>
        <p:spPr>
          <a:xfrm>
            <a:off x="6240016" y="1872768"/>
            <a:ext cx="5739711" cy="722938"/>
          </a:xfrm>
          <a:prstGeom prst="rect">
            <a:avLst/>
          </a:prstGeom>
        </p:spPr>
        <p:txBody>
          <a:bodyPr anchor="t"/>
          <a:lstStyle>
            <a:lvl1pPr marL="0" indent="0">
              <a:buNone/>
              <a:defRPr sz="4400" b="1" baseline="0">
                <a:solidFill>
                  <a:schemeClr val="tx2"/>
                </a:solidFill>
                <a:latin typeface="+mj-lt"/>
              </a:defRPr>
            </a:lvl1pPr>
          </a:lstStyle>
          <a:p>
            <a:pPr lvl="0"/>
            <a:r>
              <a:rPr lang="en-GB" dirty="0">
                <a:latin typeface="+mj-lt"/>
              </a:rPr>
              <a:t>Placeholder text</a:t>
            </a:r>
            <a:endParaRPr lang="en-GB" dirty="0"/>
          </a:p>
        </p:txBody>
      </p:sp>
      <p:sp>
        <p:nvSpPr>
          <p:cNvPr id="14" name="Text Placeholder 11"/>
          <p:cNvSpPr>
            <a:spLocks noGrp="1"/>
          </p:cNvSpPr>
          <p:nvPr>
            <p:ph type="body" sz="quarter" idx="11" hasCustomPrompt="1"/>
          </p:nvPr>
        </p:nvSpPr>
        <p:spPr>
          <a:xfrm>
            <a:off x="6236830" y="2631721"/>
            <a:ext cx="5739712" cy="650930"/>
          </a:xfrm>
          <a:prstGeom prst="rect">
            <a:avLst/>
          </a:prstGeom>
        </p:spPr>
        <p:txBody>
          <a:bodyPr anchor="b"/>
          <a:lstStyle>
            <a:lvl1pPr marL="0" indent="0">
              <a:buNone/>
              <a:defRPr i="0">
                <a:solidFill>
                  <a:schemeClr val="tx1"/>
                </a:solidFill>
                <a:latin typeface="+mn-lt"/>
              </a:defRPr>
            </a:lvl1pPr>
          </a:lstStyle>
          <a:p>
            <a:pPr lvl="0"/>
            <a:r>
              <a:rPr lang="en-US" dirty="0"/>
              <a:t>Placeholder</a:t>
            </a:r>
          </a:p>
        </p:txBody>
      </p:sp>
      <p:sp>
        <p:nvSpPr>
          <p:cNvPr id="15" name="Text Placeholder 14"/>
          <p:cNvSpPr>
            <a:spLocks noGrp="1"/>
          </p:cNvSpPr>
          <p:nvPr>
            <p:ph type="body" sz="quarter" idx="12" hasCustomPrompt="1"/>
          </p:nvPr>
        </p:nvSpPr>
        <p:spPr>
          <a:xfrm>
            <a:off x="6236830" y="3645024"/>
            <a:ext cx="5739712" cy="1645507"/>
          </a:xfrm>
          <a:prstGeom prst="rect">
            <a:avLst/>
          </a:prstGeom>
        </p:spPr>
        <p:txBody>
          <a:bodyPr/>
          <a:lstStyle>
            <a:lvl1pPr marL="0" indent="0">
              <a:buNone/>
              <a:defRPr sz="2800">
                <a:solidFill>
                  <a:schemeClr val="tx1"/>
                </a:solidFill>
                <a:latin typeface="+mn-lt"/>
              </a:defRPr>
            </a:lvl1pPr>
          </a:lstStyle>
          <a:p>
            <a:pPr lvl="0"/>
            <a:r>
              <a:rPr lang="en-GB" dirty="0"/>
              <a:t>Placeholder</a:t>
            </a:r>
          </a:p>
        </p:txBody>
      </p:sp>
      <p:sp>
        <p:nvSpPr>
          <p:cNvPr id="12" name="Footer Placeholder 4"/>
          <p:cNvSpPr txBox="1">
            <a:spLocks/>
          </p:cNvSpPr>
          <p:nvPr userDrawn="1"/>
        </p:nvSpPr>
        <p:spPr>
          <a:xfrm>
            <a:off x="6240016" y="5959472"/>
            <a:ext cx="1296144"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a:t>
            </a:r>
            <a:r>
              <a:rPr lang="en-GB" dirty="0" err="1"/>
              <a:t>eventhashtag</a:t>
            </a:r>
            <a:endParaRPr lang="en-GB" dirty="0"/>
          </a:p>
        </p:txBody>
      </p:sp>
    </p:spTree>
    <p:extLst>
      <p:ext uri="{BB962C8B-B14F-4D97-AF65-F5344CB8AC3E}">
        <p14:creationId xmlns:p14="http://schemas.microsoft.com/office/powerpoint/2010/main" val="233936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with image and wifi)">
    <p:spTree>
      <p:nvGrpSpPr>
        <p:cNvPr id="1" name=""/>
        <p:cNvGrpSpPr/>
        <p:nvPr/>
      </p:nvGrpSpPr>
      <p:grpSpPr>
        <a:xfrm>
          <a:off x="0" y="0"/>
          <a:ext cx="0" cy="0"/>
          <a:chOff x="0" y="0"/>
          <a:chExt cx="0" cy="0"/>
        </a:xfrm>
      </p:grpSpPr>
      <p:sp>
        <p:nvSpPr>
          <p:cNvPr id="8" name="Picture Placeholder 32"/>
          <p:cNvSpPr>
            <a:spLocks noGrp="1"/>
          </p:cNvSpPr>
          <p:nvPr>
            <p:ph type="pic" sz="quarter" idx="15"/>
          </p:nvPr>
        </p:nvSpPr>
        <p:spPr>
          <a:xfrm>
            <a:off x="0" y="7987"/>
            <a:ext cx="6096000" cy="6858000"/>
          </a:xfrm>
          <a:prstGeom prst="rect">
            <a:avLst/>
          </a:prstGeom>
        </p:spPr>
        <p:txBody>
          <a:bodyPr/>
          <a:lstStyle>
            <a:lvl1pPr>
              <a:defRPr baseline="0">
                <a:latin typeface="Trebuchet MS" panose="020B0603020202020204" pitchFamily="34" charset="0"/>
              </a:defRPr>
            </a:lvl1pPr>
          </a:lstStyle>
          <a:p>
            <a:r>
              <a:rPr lang="en-US"/>
              <a:t>Click icon to add picture</a:t>
            </a:r>
            <a:endParaRPr lang="en-GB" dirty="0"/>
          </a:p>
        </p:txBody>
      </p:sp>
      <p:sp>
        <p:nvSpPr>
          <p:cNvPr id="7" name="Date Placeholder 3"/>
          <p:cNvSpPr>
            <a:spLocks noGrp="1"/>
          </p:cNvSpPr>
          <p:nvPr>
            <p:ph type="dt" sz="half" idx="2"/>
          </p:nvPr>
        </p:nvSpPr>
        <p:spPr>
          <a:xfrm>
            <a:off x="9233342" y="6356348"/>
            <a:ext cx="2743200" cy="365125"/>
          </a:xfrm>
          <a:prstGeom prst="rect">
            <a:avLst/>
          </a:prstGeom>
        </p:spPr>
        <p:txBody>
          <a:bodyPr vert="horz" lIns="91440" tIns="45720" rIns="91440" bIns="45720" rtlCol="0" anchor="ctr"/>
          <a:lstStyle>
            <a:lvl1pPr algn="r">
              <a:defRPr sz="1100">
                <a:solidFill>
                  <a:schemeClr val="tx1"/>
                </a:solidFill>
                <a:latin typeface="+mn-lt"/>
              </a:defRPr>
            </a:lvl1pPr>
          </a:lstStyle>
          <a:p>
            <a:fld id="{2C728BA8-654E-442F-9B49-B11BF692B53B}" type="datetime6">
              <a:rPr lang="en-US" smtClean="0"/>
              <a:pPr/>
              <a:t>July 22</a:t>
            </a:fld>
            <a:endParaRPr lang="en-GB" dirty="0"/>
          </a:p>
        </p:txBody>
      </p:sp>
      <p:sp>
        <p:nvSpPr>
          <p:cNvPr id="10" name="Footer Placeholder 4"/>
          <p:cNvSpPr>
            <a:spLocks noGrp="1"/>
          </p:cNvSpPr>
          <p:nvPr>
            <p:ph type="ftr" sz="quarter" idx="3"/>
          </p:nvPr>
        </p:nvSpPr>
        <p:spPr>
          <a:xfrm>
            <a:off x="6240016" y="6343647"/>
            <a:ext cx="1296144" cy="365125"/>
          </a:xfrm>
          <a:prstGeom prst="rect">
            <a:avLst/>
          </a:prstGeom>
        </p:spPr>
        <p:txBody>
          <a:bodyPr vert="horz" lIns="91440" tIns="45720" rIns="91440" bIns="45720" rtlCol="0" anchor="ctr"/>
          <a:lstStyle>
            <a:lvl1pPr algn="l">
              <a:defRPr sz="1100">
                <a:solidFill>
                  <a:schemeClr val="tx1"/>
                </a:solidFill>
                <a:latin typeface="+mn-lt"/>
              </a:defRPr>
            </a:lvl1pPr>
          </a:lstStyle>
          <a:p>
            <a:r>
              <a:rPr lang="en-GB"/>
              <a:t>@resfoundation</a:t>
            </a:r>
            <a:endParaRPr lang="en-GB" dirty="0"/>
          </a:p>
        </p:txBody>
      </p:sp>
      <p:sp>
        <p:nvSpPr>
          <p:cNvPr id="13" name="Text Placeholder 2"/>
          <p:cNvSpPr>
            <a:spLocks noGrp="1"/>
          </p:cNvSpPr>
          <p:nvPr>
            <p:ph type="body" sz="quarter" idx="10" hasCustomPrompt="1"/>
          </p:nvPr>
        </p:nvSpPr>
        <p:spPr>
          <a:xfrm>
            <a:off x="6240016" y="1872768"/>
            <a:ext cx="5739711" cy="722938"/>
          </a:xfrm>
          <a:prstGeom prst="rect">
            <a:avLst/>
          </a:prstGeom>
        </p:spPr>
        <p:txBody>
          <a:bodyPr anchor="t"/>
          <a:lstStyle>
            <a:lvl1pPr marL="0" indent="0">
              <a:buNone/>
              <a:defRPr sz="4400" b="1" baseline="0">
                <a:solidFill>
                  <a:schemeClr val="tx2"/>
                </a:solidFill>
                <a:latin typeface="+mj-lt"/>
              </a:defRPr>
            </a:lvl1pPr>
          </a:lstStyle>
          <a:p>
            <a:pPr lvl="0"/>
            <a:r>
              <a:rPr lang="en-GB" dirty="0">
                <a:latin typeface="+mj-lt"/>
              </a:rPr>
              <a:t>Placeholder text</a:t>
            </a:r>
            <a:endParaRPr lang="en-GB" dirty="0"/>
          </a:p>
        </p:txBody>
      </p:sp>
      <p:sp>
        <p:nvSpPr>
          <p:cNvPr id="14" name="Text Placeholder 11"/>
          <p:cNvSpPr>
            <a:spLocks noGrp="1"/>
          </p:cNvSpPr>
          <p:nvPr>
            <p:ph type="body" sz="quarter" idx="11" hasCustomPrompt="1"/>
          </p:nvPr>
        </p:nvSpPr>
        <p:spPr>
          <a:xfrm>
            <a:off x="6236830" y="2631721"/>
            <a:ext cx="5739712" cy="650930"/>
          </a:xfrm>
          <a:prstGeom prst="rect">
            <a:avLst/>
          </a:prstGeom>
        </p:spPr>
        <p:txBody>
          <a:bodyPr anchor="b"/>
          <a:lstStyle>
            <a:lvl1pPr marL="0" indent="0">
              <a:buNone/>
              <a:defRPr i="0">
                <a:solidFill>
                  <a:schemeClr val="tx1"/>
                </a:solidFill>
                <a:latin typeface="+mn-lt"/>
              </a:defRPr>
            </a:lvl1pPr>
          </a:lstStyle>
          <a:p>
            <a:pPr lvl="0"/>
            <a:r>
              <a:rPr lang="en-US" dirty="0"/>
              <a:t>Placeholder</a:t>
            </a:r>
          </a:p>
        </p:txBody>
      </p:sp>
      <p:sp>
        <p:nvSpPr>
          <p:cNvPr id="15" name="Text Placeholder 14"/>
          <p:cNvSpPr>
            <a:spLocks noGrp="1"/>
          </p:cNvSpPr>
          <p:nvPr>
            <p:ph type="body" sz="quarter" idx="12" hasCustomPrompt="1"/>
          </p:nvPr>
        </p:nvSpPr>
        <p:spPr>
          <a:xfrm>
            <a:off x="6236830" y="3645024"/>
            <a:ext cx="5739712" cy="1645507"/>
          </a:xfrm>
          <a:prstGeom prst="rect">
            <a:avLst/>
          </a:prstGeom>
        </p:spPr>
        <p:txBody>
          <a:bodyPr/>
          <a:lstStyle>
            <a:lvl1pPr marL="0" indent="0">
              <a:buNone/>
              <a:defRPr sz="2800">
                <a:solidFill>
                  <a:schemeClr val="tx1"/>
                </a:solidFill>
                <a:latin typeface="+mn-lt"/>
              </a:defRPr>
            </a:lvl1pPr>
          </a:lstStyle>
          <a:p>
            <a:pPr lvl="0"/>
            <a:r>
              <a:rPr lang="en-GB" dirty="0"/>
              <a:t>Placeholder</a:t>
            </a:r>
          </a:p>
        </p:txBody>
      </p:sp>
      <p:sp>
        <p:nvSpPr>
          <p:cNvPr id="12" name="Footer Placeholder 4"/>
          <p:cNvSpPr txBox="1">
            <a:spLocks/>
          </p:cNvSpPr>
          <p:nvPr userDrawn="1"/>
        </p:nvSpPr>
        <p:spPr>
          <a:xfrm>
            <a:off x="6240016" y="5959472"/>
            <a:ext cx="1296144"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a:t>
            </a:r>
            <a:r>
              <a:rPr lang="en-GB" dirty="0" err="1"/>
              <a:t>eventhashtag</a:t>
            </a:r>
            <a:endParaRPr lang="en-GB" dirty="0"/>
          </a:p>
        </p:txBody>
      </p:sp>
      <p:sp>
        <p:nvSpPr>
          <p:cNvPr id="9" name="Right Triangle 8"/>
          <p:cNvSpPr/>
          <p:nvPr userDrawn="1"/>
        </p:nvSpPr>
        <p:spPr>
          <a:xfrm>
            <a:off x="-19050" y="4781550"/>
            <a:ext cx="2888679" cy="2095496"/>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6"/>
          <p:cNvSpPr txBox="1"/>
          <p:nvPr userDrawn="1"/>
        </p:nvSpPr>
        <p:spPr>
          <a:xfrm>
            <a:off x="169986" y="5708129"/>
            <a:ext cx="3076176" cy="9344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4000"/>
              </a:lnSpc>
            </a:pPr>
            <a:r>
              <a:rPr lang="en-GB" sz="1600" dirty="0" err="1">
                <a:solidFill>
                  <a:schemeClr val="bg1"/>
                </a:solidFill>
                <a:latin typeface="Adelle PE Sb" panose="02000503000000020004" pitchFamily="50" charset="0"/>
              </a:rPr>
              <a:t>Wifi</a:t>
            </a:r>
            <a:endParaRPr lang="en-GB" sz="1600" dirty="0">
              <a:solidFill>
                <a:schemeClr val="bg1"/>
              </a:solidFill>
              <a:latin typeface="Adelle PE Sb" panose="02000503000000020004" pitchFamily="50" charset="0"/>
            </a:endParaRPr>
          </a:p>
          <a:p>
            <a:pPr>
              <a:lnSpc>
                <a:spcPct val="114000"/>
              </a:lnSpc>
            </a:pPr>
            <a:r>
              <a:rPr lang="en-GB" sz="1600" dirty="0">
                <a:solidFill>
                  <a:schemeClr val="bg1"/>
                </a:solidFill>
              </a:rPr>
              <a:t>2QAG_Guest</a:t>
            </a:r>
          </a:p>
          <a:p>
            <a:pPr>
              <a:lnSpc>
                <a:spcPct val="114000"/>
              </a:lnSpc>
            </a:pPr>
            <a:r>
              <a:rPr lang="en-GB" sz="1600" dirty="0" err="1">
                <a:solidFill>
                  <a:schemeClr val="bg1"/>
                </a:solidFill>
              </a:rPr>
              <a:t>Welcome_Guests</a:t>
            </a:r>
            <a:endParaRPr lang="en-GB" sz="1600" dirty="0">
              <a:solidFill>
                <a:schemeClr val="bg1"/>
              </a:solidFill>
            </a:endParaRPr>
          </a:p>
        </p:txBody>
      </p:sp>
    </p:spTree>
    <p:extLst>
      <p:ext uri="{BB962C8B-B14F-4D97-AF65-F5344CB8AC3E}">
        <p14:creationId xmlns:p14="http://schemas.microsoft.com/office/powerpoint/2010/main" val="1710650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1496599" y="6356348"/>
            <a:ext cx="483129" cy="365125"/>
          </a:xfrm>
          <a:prstGeom prst="rect">
            <a:avLst/>
          </a:prstGeom>
        </p:spPr>
        <p:txBody>
          <a:bodyPr vert="horz" lIns="91440" tIns="45720" rIns="91440" bIns="45720" rtlCol="0" anchor="ctr"/>
          <a:lstStyle>
            <a:lvl1pPr algn="r">
              <a:defRPr sz="1100">
                <a:solidFill>
                  <a:schemeClr val="tx1"/>
                </a:solidFill>
                <a:latin typeface="+mn-lt"/>
              </a:defRPr>
            </a:lvl1pPr>
          </a:lstStyle>
          <a:p>
            <a:fld id="{2776AA18-0F2D-459B-B527-0D07FF7AAD40}" type="slidenum">
              <a:rPr lang="en-GB" smtClean="0"/>
              <a:pPr/>
              <a:t>‹#›</a:t>
            </a:fld>
            <a:endParaRPr lang="en-GB" dirty="0"/>
          </a:p>
        </p:txBody>
      </p:sp>
      <p:sp>
        <p:nvSpPr>
          <p:cNvPr id="3" name="Text Placeholder 2"/>
          <p:cNvSpPr>
            <a:spLocks noGrp="1"/>
          </p:cNvSpPr>
          <p:nvPr>
            <p:ph type="body" sz="quarter" idx="10" hasCustomPrompt="1"/>
          </p:nvPr>
        </p:nvSpPr>
        <p:spPr>
          <a:xfrm>
            <a:off x="911350" y="2492896"/>
            <a:ext cx="10175099" cy="722938"/>
          </a:xfrm>
          <a:prstGeom prst="rect">
            <a:avLst/>
          </a:prstGeom>
        </p:spPr>
        <p:txBody>
          <a:bodyPr anchor="ctr"/>
          <a:lstStyle>
            <a:lvl1pPr marL="0" indent="0" algn="ctr">
              <a:buNone/>
              <a:defRPr sz="4400" b="0" baseline="0">
                <a:solidFill>
                  <a:schemeClr val="tx2"/>
                </a:solidFill>
                <a:latin typeface="+mj-lt"/>
              </a:defRPr>
            </a:lvl1pPr>
          </a:lstStyle>
          <a:p>
            <a:pPr lvl="0"/>
            <a:r>
              <a:rPr lang="en-GB" dirty="0">
                <a:latin typeface="+mj-lt"/>
              </a:rPr>
              <a:t>Placeholder text</a:t>
            </a:r>
            <a:endParaRPr lang="en-GB" dirty="0"/>
          </a:p>
        </p:txBody>
      </p:sp>
      <p:sp>
        <p:nvSpPr>
          <p:cNvPr id="4" name="Text Placeholder 3"/>
          <p:cNvSpPr>
            <a:spLocks noGrp="1"/>
          </p:cNvSpPr>
          <p:nvPr>
            <p:ph type="body" sz="quarter" idx="14" hasCustomPrompt="1"/>
          </p:nvPr>
        </p:nvSpPr>
        <p:spPr>
          <a:xfrm>
            <a:off x="911349" y="3429000"/>
            <a:ext cx="10175100" cy="720080"/>
          </a:xfrm>
          <a:prstGeom prst="rect">
            <a:avLst/>
          </a:prstGeom>
        </p:spPr>
        <p:txBody>
          <a:bodyPr/>
          <a:lstStyle>
            <a:lvl1pPr marL="0" indent="0" algn="ctr">
              <a:buNone/>
              <a:defRPr sz="3600" i="0">
                <a:solidFill>
                  <a:schemeClr val="tx1"/>
                </a:solidFill>
                <a:latin typeface="+mn-lt"/>
              </a:defRPr>
            </a:lvl1pPr>
          </a:lstStyle>
          <a:p>
            <a:pPr lvl="0"/>
            <a:r>
              <a:rPr lang="en-GB" sz="3600" dirty="0"/>
              <a:t>Placeholder</a:t>
            </a:r>
            <a:endParaRPr lang="en-GB" dirty="0"/>
          </a:p>
        </p:txBody>
      </p:sp>
      <p:sp>
        <p:nvSpPr>
          <p:cNvPr id="6" name="Footer Placeholder 4"/>
          <p:cNvSpPr>
            <a:spLocks noGrp="1"/>
          </p:cNvSpPr>
          <p:nvPr>
            <p:ph type="ftr" sz="quarter" idx="3"/>
          </p:nvPr>
        </p:nvSpPr>
        <p:spPr>
          <a:xfrm>
            <a:off x="10200455" y="6356347"/>
            <a:ext cx="1296144" cy="365125"/>
          </a:xfrm>
          <a:prstGeom prst="rect">
            <a:avLst/>
          </a:prstGeom>
        </p:spPr>
        <p:txBody>
          <a:bodyPr vert="horz" lIns="91440" tIns="45720" rIns="91440" bIns="45720" rtlCol="0" anchor="ctr"/>
          <a:lstStyle>
            <a:lvl1pPr algn="l">
              <a:defRPr sz="1100">
                <a:solidFill>
                  <a:schemeClr val="tx1"/>
                </a:solidFill>
                <a:latin typeface="+mn-lt"/>
              </a:defRPr>
            </a:lvl1pPr>
          </a:lstStyle>
          <a:p>
            <a:r>
              <a:rPr lang="en-GB"/>
              <a:t>@resfoundation</a:t>
            </a:r>
            <a:endParaRPr lang="en-GB" dirty="0"/>
          </a:p>
        </p:txBody>
      </p:sp>
    </p:spTree>
    <p:extLst>
      <p:ext uri="{BB962C8B-B14F-4D97-AF65-F5344CB8AC3E}">
        <p14:creationId xmlns:p14="http://schemas.microsoft.com/office/powerpoint/2010/main" val="4003036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with image)">
    <p:spTree>
      <p:nvGrpSpPr>
        <p:cNvPr id="1" name=""/>
        <p:cNvGrpSpPr/>
        <p:nvPr/>
      </p:nvGrpSpPr>
      <p:grpSpPr>
        <a:xfrm>
          <a:off x="0" y="0"/>
          <a:ext cx="0" cy="0"/>
          <a:chOff x="0" y="0"/>
          <a:chExt cx="0" cy="0"/>
        </a:xfrm>
      </p:grpSpPr>
      <p:sp>
        <p:nvSpPr>
          <p:cNvPr id="8" name="Picture Placeholder 32"/>
          <p:cNvSpPr>
            <a:spLocks noGrp="1"/>
          </p:cNvSpPr>
          <p:nvPr>
            <p:ph type="pic" sz="quarter" idx="15"/>
          </p:nvPr>
        </p:nvSpPr>
        <p:spPr>
          <a:xfrm>
            <a:off x="0" y="7987"/>
            <a:ext cx="6096000" cy="6858000"/>
          </a:xfrm>
          <a:prstGeom prst="rect">
            <a:avLst/>
          </a:prstGeom>
        </p:spPr>
        <p:txBody>
          <a:bodyPr/>
          <a:lstStyle>
            <a:lvl1pPr>
              <a:defRPr baseline="0">
                <a:latin typeface="Trebuchet MS" panose="020B0603020202020204" pitchFamily="34" charset="0"/>
              </a:defRPr>
            </a:lvl1pPr>
          </a:lstStyle>
          <a:p>
            <a:r>
              <a:rPr lang="en-US"/>
              <a:t>Click icon to add picture</a:t>
            </a:r>
            <a:endParaRPr lang="en-GB" dirty="0"/>
          </a:p>
        </p:txBody>
      </p:sp>
      <p:sp>
        <p:nvSpPr>
          <p:cNvPr id="11" name="Slide Number Placeholder 5"/>
          <p:cNvSpPr>
            <a:spLocks noGrp="1"/>
          </p:cNvSpPr>
          <p:nvPr>
            <p:ph type="sldNum" sz="quarter" idx="4"/>
          </p:nvPr>
        </p:nvSpPr>
        <p:spPr>
          <a:xfrm>
            <a:off x="11496599" y="6356348"/>
            <a:ext cx="483129" cy="365125"/>
          </a:xfrm>
          <a:prstGeom prst="rect">
            <a:avLst/>
          </a:prstGeom>
        </p:spPr>
        <p:txBody>
          <a:bodyPr vert="horz" lIns="91440" tIns="45720" rIns="91440" bIns="45720" rtlCol="0" anchor="ctr"/>
          <a:lstStyle>
            <a:lvl1pPr algn="r">
              <a:defRPr sz="1100">
                <a:solidFill>
                  <a:schemeClr val="tx1"/>
                </a:solidFill>
                <a:latin typeface="+mn-lt"/>
              </a:defRPr>
            </a:lvl1pPr>
          </a:lstStyle>
          <a:p>
            <a:fld id="{2776AA18-0F2D-459B-B527-0D07FF7AAD40}" type="slidenum">
              <a:rPr lang="en-GB" smtClean="0"/>
              <a:pPr/>
              <a:t>‹#›</a:t>
            </a:fld>
            <a:endParaRPr lang="en-GB" dirty="0"/>
          </a:p>
        </p:txBody>
      </p:sp>
      <p:sp>
        <p:nvSpPr>
          <p:cNvPr id="6" name="Text Placeholder 2"/>
          <p:cNvSpPr>
            <a:spLocks noGrp="1"/>
          </p:cNvSpPr>
          <p:nvPr>
            <p:ph type="body" sz="quarter" idx="10" hasCustomPrompt="1"/>
          </p:nvPr>
        </p:nvSpPr>
        <p:spPr>
          <a:xfrm>
            <a:off x="6240015" y="2492896"/>
            <a:ext cx="5256583" cy="722938"/>
          </a:xfrm>
          <a:prstGeom prst="rect">
            <a:avLst/>
          </a:prstGeom>
        </p:spPr>
        <p:txBody>
          <a:bodyPr/>
          <a:lstStyle>
            <a:lvl1pPr marL="0" indent="0" algn="ctr">
              <a:buNone/>
              <a:defRPr sz="4400" b="0" baseline="0">
                <a:solidFill>
                  <a:schemeClr val="tx2"/>
                </a:solidFill>
                <a:latin typeface="+mj-lt"/>
              </a:defRPr>
            </a:lvl1pPr>
          </a:lstStyle>
          <a:p>
            <a:pPr lvl="0"/>
            <a:r>
              <a:rPr lang="en-GB" dirty="0">
                <a:latin typeface="+mj-lt"/>
              </a:rPr>
              <a:t>Placeholder text</a:t>
            </a:r>
            <a:endParaRPr lang="en-GB" dirty="0"/>
          </a:p>
        </p:txBody>
      </p:sp>
      <p:sp>
        <p:nvSpPr>
          <p:cNvPr id="9" name="Text Placeholder 3"/>
          <p:cNvSpPr>
            <a:spLocks noGrp="1"/>
          </p:cNvSpPr>
          <p:nvPr>
            <p:ph type="body" sz="quarter" idx="14" hasCustomPrompt="1"/>
          </p:nvPr>
        </p:nvSpPr>
        <p:spPr>
          <a:xfrm>
            <a:off x="6240015" y="3429000"/>
            <a:ext cx="5256584" cy="720080"/>
          </a:xfrm>
          <a:prstGeom prst="rect">
            <a:avLst/>
          </a:prstGeom>
        </p:spPr>
        <p:txBody>
          <a:bodyPr/>
          <a:lstStyle>
            <a:lvl1pPr marL="0" indent="0" algn="ctr">
              <a:buNone/>
              <a:defRPr sz="3600" i="0">
                <a:solidFill>
                  <a:schemeClr val="tx1"/>
                </a:solidFill>
                <a:latin typeface="+mn-lt"/>
              </a:defRPr>
            </a:lvl1pPr>
          </a:lstStyle>
          <a:p>
            <a:pPr lvl="0"/>
            <a:r>
              <a:rPr lang="en-GB" sz="3600" dirty="0"/>
              <a:t>Placeholder</a:t>
            </a:r>
            <a:endParaRPr lang="en-GB" dirty="0"/>
          </a:p>
        </p:txBody>
      </p:sp>
      <p:sp>
        <p:nvSpPr>
          <p:cNvPr id="7" name="Footer Placeholder 4"/>
          <p:cNvSpPr>
            <a:spLocks noGrp="1"/>
          </p:cNvSpPr>
          <p:nvPr>
            <p:ph type="ftr" sz="quarter" idx="3"/>
          </p:nvPr>
        </p:nvSpPr>
        <p:spPr>
          <a:xfrm>
            <a:off x="10200454" y="6356347"/>
            <a:ext cx="1296144" cy="365125"/>
          </a:xfrm>
          <a:prstGeom prst="rect">
            <a:avLst/>
          </a:prstGeom>
        </p:spPr>
        <p:txBody>
          <a:bodyPr vert="horz" lIns="91440" tIns="45720" rIns="91440" bIns="45720" rtlCol="0" anchor="ctr"/>
          <a:lstStyle>
            <a:lvl1pPr algn="l">
              <a:defRPr sz="1100">
                <a:solidFill>
                  <a:schemeClr val="tx1"/>
                </a:solidFill>
                <a:latin typeface="+mn-lt"/>
              </a:defRPr>
            </a:lvl1pPr>
          </a:lstStyle>
          <a:p>
            <a:r>
              <a:rPr lang="en-GB"/>
              <a:t>@resfoundation</a:t>
            </a:r>
            <a:endParaRPr lang="en-GB" dirty="0"/>
          </a:p>
        </p:txBody>
      </p:sp>
    </p:spTree>
    <p:extLst>
      <p:ext uri="{BB962C8B-B14F-4D97-AF65-F5344CB8AC3E}">
        <p14:creationId xmlns:p14="http://schemas.microsoft.com/office/powerpoint/2010/main" val="3733845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32"/>
          <p:cNvSpPr>
            <a:spLocks noGrp="1"/>
          </p:cNvSpPr>
          <p:nvPr>
            <p:ph type="pic" sz="quarter" idx="15"/>
          </p:nvPr>
        </p:nvSpPr>
        <p:spPr>
          <a:xfrm>
            <a:off x="0" y="0"/>
            <a:ext cx="12192000" cy="6858000"/>
          </a:xfrm>
          <a:prstGeom prst="rect">
            <a:avLst/>
          </a:prstGeom>
        </p:spPr>
        <p:txBody>
          <a:bodyPr/>
          <a:lstStyle>
            <a:lvl1pPr>
              <a:defRPr baseline="0">
                <a:latin typeface="Trebuchet MS" panose="020B0603020202020204" pitchFamily="34" charset="0"/>
              </a:defRPr>
            </a:lvl1pPr>
          </a:lstStyle>
          <a:p>
            <a:r>
              <a:rPr lang="en-US"/>
              <a:t>Click icon to add picture</a:t>
            </a:r>
            <a:endParaRPr lang="en-GB" dirty="0"/>
          </a:p>
        </p:txBody>
      </p:sp>
    </p:spTree>
    <p:extLst>
      <p:ext uri="{BB962C8B-B14F-4D97-AF65-F5344CB8AC3E}">
        <p14:creationId xmlns:p14="http://schemas.microsoft.com/office/powerpoint/2010/main" val="3097319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No header)">
    <p:spTree>
      <p:nvGrpSpPr>
        <p:cNvPr id="1" name=""/>
        <p:cNvGrpSpPr/>
        <p:nvPr/>
      </p:nvGrpSpPr>
      <p:grpSpPr>
        <a:xfrm>
          <a:off x="0" y="0"/>
          <a:ext cx="0" cy="0"/>
          <a:chOff x="0" y="0"/>
          <a:chExt cx="0" cy="0"/>
        </a:xfrm>
      </p:grpSpPr>
      <p:sp>
        <p:nvSpPr>
          <p:cNvPr id="14" name="Slide Number Placeholder 5"/>
          <p:cNvSpPr>
            <a:spLocks noGrp="1"/>
          </p:cNvSpPr>
          <p:nvPr>
            <p:ph type="sldNum" sz="quarter" idx="4"/>
          </p:nvPr>
        </p:nvSpPr>
        <p:spPr>
          <a:xfrm>
            <a:off x="11496599" y="6356348"/>
            <a:ext cx="483129" cy="365125"/>
          </a:xfrm>
          <a:prstGeom prst="rect">
            <a:avLst/>
          </a:prstGeom>
        </p:spPr>
        <p:txBody>
          <a:bodyPr vert="horz" lIns="91440" tIns="45720" rIns="91440" bIns="45720" rtlCol="0" anchor="ctr"/>
          <a:lstStyle>
            <a:lvl1pPr algn="r">
              <a:defRPr sz="1100">
                <a:solidFill>
                  <a:schemeClr val="tx1"/>
                </a:solidFill>
                <a:latin typeface="+mn-lt"/>
              </a:defRPr>
            </a:lvl1pPr>
          </a:lstStyle>
          <a:p>
            <a:fld id="{2776AA18-0F2D-459B-B527-0D07FF7AAD40}" type="slidenum">
              <a:rPr lang="en-GB" smtClean="0"/>
              <a:pPr/>
              <a:t>‹#›</a:t>
            </a:fld>
            <a:endParaRPr lang="en-GB" dirty="0"/>
          </a:p>
        </p:txBody>
      </p:sp>
      <p:sp>
        <p:nvSpPr>
          <p:cNvPr id="5" name="Footer Placeholder 4"/>
          <p:cNvSpPr>
            <a:spLocks noGrp="1"/>
          </p:cNvSpPr>
          <p:nvPr>
            <p:ph type="ftr" sz="quarter" idx="3"/>
          </p:nvPr>
        </p:nvSpPr>
        <p:spPr>
          <a:xfrm>
            <a:off x="10200455" y="6356347"/>
            <a:ext cx="1296144" cy="365125"/>
          </a:xfrm>
          <a:prstGeom prst="rect">
            <a:avLst/>
          </a:prstGeom>
        </p:spPr>
        <p:txBody>
          <a:bodyPr vert="horz" lIns="91440" tIns="45720" rIns="91440" bIns="45720" rtlCol="0" anchor="ctr"/>
          <a:lstStyle>
            <a:lvl1pPr algn="l">
              <a:defRPr sz="1100">
                <a:solidFill>
                  <a:schemeClr val="tx1"/>
                </a:solidFill>
                <a:latin typeface="+mn-lt"/>
              </a:defRPr>
            </a:lvl1pPr>
          </a:lstStyle>
          <a:p>
            <a:r>
              <a:rPr lang="en-GB"/>
              <a:t>@resfoundation</a:t>
            </a:r>
            <a:endParaRPr lang="en-GB" dirty="0"/>
          </a:p>
        </p:txBody>
      </p:sp>
      <p:sp>
        <p:nvSpPr>
          <p:cNvPr id="7" name="Content Placeholder 2"/>
          <p:cNvSpPr>
            <a:spLocks noGrp="1"/>
          </p:cNvSpPr>
          <p:nvPr>
            <p:ph idx="1" hasCustomPrompt="1"/>
          </p:nvPr>
        </p:nvSpPr>
        <p:spPr>
          <a:xfrm>
            <a:off x="263351" y="1390650"/>
            <a:ext cx="10557049" cy="4965698"/>
          </a:xfrm>
          <a:prstGeom prst="rect">
            <a:avLst/>
          </a:prstGeom>
        </p:spPr>
        <p:txBody>
          <a:bodyPr/>
          <a:lstStyle>
            <a:lvl1pPr marL="342900" indent="-342900">
              <a:buClr>
                <a:schemeClr val="tx1"/>
              </a:buClr>
              <a:buFont typeface="Arial" panose="020B0604020202020204" pitchFamily="34" charset="0"/>
              <a:buChar char="•"/>
              <a:defRPr>
                <a:solidFill>
                  <a:schemeClr val="tx1"/>
                </a:solidFill>
                <a:latin typeface="+mn-lt"/>
              </a:defRPr>
            </a:lvl1pPr>
            <a:lvl2pPr marL="742950" indent="-285750">
              <a:buClr>
                <a:srgbClr val="699595"/>
              </a:buClr>
              <a:buFont typeface="Arial" panose="020B0604020202020204" pitchFamily="34" charset="0"/>
              <a:buChar char="•"/>
              <a:defRPr>
                <a:solidFill>
                  <a:srgbClr val="333334"/>
                </a:solidFill>
                <a:latin typeface="Trebuchet MS" panose="020B0603020202020204" pitchFamily="34" charset="0"/>
              </a:defRPr>
            </a:lvl2pPr>
            <a:lvl3pPr marL="1143000" indent="-228600">
              <a:buClr>
                <a:srgbClr val="699595"/>
              </a:buClr>
              <a:buFont typeface="Arial" panose="020B0604020202020204" pitchFamily="34" charset="0"/>
              <a:buChar char="•"/>
              <a:defRPr>
                <a:solidFill>
                  <a:srgbClr val="333334"/>
                </a:solidFill>
                <a:latin typeface="Trebuchet MS" panose="020B0603020202020204" pitchFamily="34" charset="0"/>
              </a:defRPr>
            </a:lvl3pPr>
            <a:lvl4pPr marL="1600200" indent="-228600">
              <a:buClr>
                <a:srgbClr val="699595"/>
              </a:buClr>
              <a:buFont typeface="Arial" panose="020B0604020202020204" pitchFamily="34" charset="0"/>
              <a:buChar char="•"/>
              <a:defRPr>
                <a:solidFill>
                  <a:srgbClr val="333334"/>
                </a:solidFill>
                <a:latin typeface="Trebuchet MS" panose="020B0603020202020204" pitchFamily="34" charset="0"/>
              </a:defRPr>
            </a:lvl4pPr>
            <a:lvl5pPr marL="2057400" indent="-228600">
              <a:buClr>
                <a:srgbClr val="699595"/>
              </a:buClr>
              <a:buFont typeface="Arial" panose="020B0604020202020204" pitchFamily="34" charset="0"/>
              <a:buChar char="•"/>
              <a:defRPr>
                <a:solidFill>
                  <a:srgbClr val="333334"/>
                </a:solidFill>
                <a:latin typeface="Trebuchet MS" panose="020B0603020202020204" pitchFamily="34" charset="0"/>
              </a:defRPr>
            </a:lvl5pPr>
          </a:lstStyle>
          <a:p>
            <a:pPr lvl="0"/>
            <a:r>
              <a:rPr lang="en-US" dirty="0"/>
              <a:t>Placeholder text</a:t>
            </a:r>
            <a:endParaRPr lang="en-GB" dirty="0"/>
          </a:p>
        </p:txBody>
      </p:sp>
    </p:spTree>
    <p:extLst>
      <p:ext uri="{BB962C8B-B14F-4D97-AF65-F5344CB8AC3E}">
        <p14:creationId xmlns:p14="http://schemas.microsoft.com/office/powerpoint/2010/main" val="276042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11496599" y="6356348"/>
            <a:ext cx="483129" cy="365125"/>
          </a:xfrm>
          <a:prstGeom prst="rect">
            <a:avLst/>
          </a:prstGeom>
        </p:spPr>
        <p:txBody>
          <a:bodyPr vert="horz" lIns="91440" tIns="45720" rIns="91440" bIns="45720" rtlCol="0" anchor="ctr"/>
          <a:lstStyle>
            <a:lvl1pPr algn="r">
              <a:defRPr sz="1100">
                <a:solidFill>
                  <a:schemeClr val="tx1"/>
                </a:solidFill>
                <a:latin typeface="+mn-lt"/>
              </a:defRPr>
            </a:lvl1pPr>
          </a:lstStyle>
          <a:p>
            <a:fld id="{2776AA18-0F2D-459B-B527-0D07FF7AAD40}" type="slidenum">
              <a:rPr lang="en-GB" smtClean="0"/>
              <a:pPr/>
              <a:t>‹#›</a:t>
            </a:fld>
            <a:endParaRPr lang="en-GB" dirty="0"/>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093569" y="-143299"/>
            <a:ext cx="1886159" cy="1257606"/>
          </a:xfrm>
          <a:prstGeom prst="rect">
            <a:avLst/>
          </a:prstGeom>
        </p:spPr>
      </p:pic>
    </p:spTree>
    <p:extLst>
      <p:ext uri="{BB962C8B-B14F-4D97-AF65-F5344CB8AC3E}">
        <p14:creationId xmlns:p14="http://schemas.microsoft.com/office/powerpoint/2010/main" val="54184963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722" r:id="rId3"/>
    <p:sldLayoutId id="2147483687" r:id="rId4"/>
    <p:sldLayoutId id="2147483724" r:id="rId5"/>
    <p:sldLayoutId id="2147483688" r:id="rId6"/>
    <p:sldLayoutId id="2147483689" r:id="rId7"/>
    <p:sldLayoutId id="2147483690" r:id="rId8"/>
    <p:sldLayoutId id="2147483691" r:id="rId9"/>
    <p:sldLayoutId id="2147483692" r:id="rId10"/>
    <p:sldLayoutId id="2147483693" r:id="rId11"/>
    <p:sldLayoutId id="2147483704" r:id="rId12"/>
  </p:sldLayoutIdLst>
  <p:hf hdr="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496599" y="6356348"/>
            <a:ext cx="483129" cy="365125"/>
          </a:xfrm>
          <a:prstGeom prst="rect">
            <a:avLst/>
          </a:prstGeom>
        </p:spPr>
        <p:txBody>
          <a:bodyPr vert="horz" lIns="91440" tIns="45720" rIns="91440" bIns="45720" rtlCol="0" anchor="ctr"/>
          <a:lstStyle>
            <a:lvl1pPr algn="r">
              <a:defRPr sz="1100">
                <a:solidFill>
                  <a:schemeClr val="tx1"/>
                </a:solidFill>
                <a:latin typeface="+mn-lt"/>
              </a:defRPr>
            </a:lvl1pPr>
          </a:lstStyle>
          <a:p>
            <a:fld id="{2776AA18-0F2D-459B-B527-0D07FF7AAD40}" type="slidenum">
              <a:rPr lang="en-GB" smtClean="0"/>
              <a:pPr/>
              <a:t>‹#›</a:t>
            </a:fld>
            <a:endParaRPr lang="en-GB" dirty="0"/>
          </a:p>
        </p:txBody>
      </p:sp>
      <p:pic>
        <p:nvPicPr>
          <p:cNvPr id="4" name="Picture 3">
            <a:extLst>
              <a:ext uri="{FF2B5EF4-FFF2-40B4-BE49-F238E27FC236}">
                <a16:creationId xmlns:a16="http://schemas.microsoft.com/office/drawing/2014/main" id="{3B3D5934-8EC2-42FE-9FA1-C9788752268D}"/>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093570" y="-143299"/>
            <a:ext cx="1886157" cy="1257606"/>
          </a:xfrm>
          <a:prstGeom prst="rect">
            <a:avLst/>
          </a:prstGeom>
        </p:spPr>
      </p:pic>
    </p:spTree>
    <p:extLst>
      <p:ext uri="{BB962C8B-B14F-4D97-AF65-F5344CB8AC3E}">
        <p14:creationId xmlns:p14="http://schemas.microsoft.com/office/powerpoint/2010/main" val="426732056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23" r:id="rId3"/>
    <p:sldLayoutId id="2147483707" r:id="rId4"/>
    <p:sldLayoutId id="2147483708" r:id="rId5"/>
    <p:sldLayoutId id="2147483709" r:id="rId6"/>
    <p:sldLayoutId id="2147483710" r:id="rId7"/>
    <p:sldLayoutId id="2147483711" r:id="rId8"/>
    <p:sldLayoutId id="2147483712" r:id="rId9"/>
    <p:sldLayoutId id="2147483725" r:id="rId10"/>
    <p:sldLayoutId id="2147483713" r:id="rId11"/>
    <p:sldLayoutId id="2147483714" r:id="rId12"/>
    <p:sldLayoutId id="2147483726" r:id="rId13"/>
    <p:sldLayoutId id="2147483727" r:id="rId14"/>
  </p:sldLayoutIdLst>
  <p:hf hdr="0"/>
  <p:txStyles>
    <p:titleStyle>
      <a:lvl1pPr algn="l" defTabSz="914400" rtl="0" eaLnBrk="1" latinLnBrk="0" hangingPunct="1">
        <a:lnSpc>
          <a:spcPct val="90000"/>
        </a:lnSpc>
        <a:spcBef>
          <a:spcPct val="0"/>
        </a:spcBef>
        <a:buNone/>
        <a:defRPr sz="4400" kern="1200">
          <a:solidFill>
            <a:schemeClr val="bg1"/>
          </a:solidFill>
          <a:latin typeface="Avenir LT Std 55 Roman" panose="020B0703020203020204" pitchFamily="34" charset="0"/>
          <a:ea typeface="+mj-ea"/>
          <a:cs typeface="+mj-cs"/>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venir LT Std 45 Book" panose="020B0502020203020204" pitchFamily="34" charset="0"/>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venir LT Std 45 Book" panose="020B0502020203020204" pitchFamily="34" charset="0"/>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venir LT Std 45 Book" panose="020B0502020203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nir LT Std 45 Book" panose="020B0502020203020204"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nir LT Std 45 Book" panose="020B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2C728BA8-654E-442F-9B49-B11BF692B53B}" type="datetime6">
              <a:rPr lang="en-US" smtClean="0"/>
              <a:pPr/>
              <a:t>July 22</a:t>
            </a:fld>
            <a:endParaRPr lang="en-GB" dirty="0"/>
          </a:p>
        </p:txBody>
      </p:sp>
      <p:sp>
        <p:nvSpPr>
          <p:cNvPr id="3" name="Footer Placeholder 2"/>
          <p:cNvSpPr>
            <a:spLocks noGrp="1"/>
          </p:cNvSpPr>
          <p:nvPr>
            <p:ph type="ftr" sz="quarter" idx="3"/>
          </p:nvPr>
        </p:nvSpPr>
        <p:spPr/>
        <p:txBody>
          <a:bodyPr/>
          <a:lstStyle/>
          <a:p>
            <a:r>
              <a:rPr lang="en-GB"/>
              <a:t>@resfoundation</a:t>
            </a:r>
            <a:endParaRPr lang="en-GB" dirty="0"/>
          </a:p>
        </p:txBody>
      </p:sp>
      <p:sp>
        <p:nvSpPr>
          <p:cNvPr id="4" name="Text Placeholder 3"/>
          <p:cNvSpPr>
            <a:spLocks noGrp="1"/>
          </p:cNvSpPr>
          <p:nvPr>
            <p:ph type="body" sz="quarter" idx="10"/>
          </p:nvPr>
        </p:nvSpPr>
        <p:spPr/>
        <p:txBody>
          <a:bodyPr/>
          <a:lstStyle/>
          <a:p>
            <a:r>
              <a:rPr lang="en-GB" dirty="0"/>
              <a:t>Living standards and the transition to net zero</a:t>
            </a:r>
          </a:p>
        </p:txBody>
      </p:sp>
      <p:sp>
        <p:nvSpPr>
          <p:cNvPr id="5" name="Text Placeholder 4"/>
          <p:cNvSpPr>
            <a:spLocks noGrp="1"/>
          </p:cNvSpPr>
          <p:nvPr>
            <p:ph type="body" sz="quarter" idx="11"/>
          </p:nvPr>
        </p:nvSpPr>
        <p:spPr>
          <a:xfrm>
            <a:off x="685800" y="3028421"/>
            <a:ext cx="10226675" cy="650930"/>
          </a:xfrm>
        </p:spPr>
        <p:txBody>
          <a:bodyPr/>
          <a:lstStyle/>
          <a:p>
            <a:r>
              <a:rPr lang="en-GB" dirty="0"/>
              <a:t>THFC Cambridge Symposium, 12 July 2022</a:t>
            </a:r>
          </a:p>
        </p:txBody>
      </p:sp>
      <p:sp>
        <p:nvSpPr>
          <p:cNvPr id="6" name="Text Placeholder 5"/>
          <p:cNvSpPr>
            <a:spLocks noGrp="1"/>
          </p:cNvSpPr>
          <p:nvPr>
            <p:ph type="body" sz="quarter" idx="12"/>
          </p:nvPr>
        </p:nvSpPr>
        <p:spPr/>
        <p:txBody>
          <a:bodyPr/>
          <a:lstStyle/>
          <a:p>
            <a:endParaRPr lang="en-GB" b="1" dirty="0"/>
          </a:p>
          <a:p>
            <a:r>
              <a:rPr lang="en-GB" b="1" dirty="0"/>
              <a:t>James Smith, </a:t>
            </a:r>
            <a:r>
              <a:rPr lang="en-GB" dirty="0"/>
              <a:t>Research Director, Resolution Foundation</a:t>
            </a:r>
          </a:p>
          <a:p>
            <a:endParaRPr lang="en-GB" dirty="0"/>
          </a:p>
        </p:txBody>
      </p:sp>
    </p:spTree>
    <p:extLst>
      <p:ext uri="{BB962C8B-B14F-4D97-AF65-F5344CB8AC3E}">
        <p14:creationId xmlns:p14="http://schemas.microsoft.com/office/powerpoint/2010/main" val="2024435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142FFE-836F-47EC-9D58-08158D79398D}"/>
              </a:ext>
            </a:extLst>
          </p:cNvPr>
          <p:cNvSpPr>
            <a:spLocks noGrp="1"/>
          </p:cNvSpPr>
          <p:nvPr>
            <p:ph type="sldNum" sz="quarter" idx="4"/>
          </p:nvPr>
        </p:nvSpPr>
        <p:spPr/>
        <p:txBody>
          <a:bodyPr/>
          <a:lstStyle/>
          <a:p>
            <a:fld id="{2776AA18-0F2D-459B-B527-0D07FF7AAD40}" type="slidenum">
              <a:rPr lang="en-GB" smtClean="0"/>
              <a:pPr/>
              <a:t>10</a:t>
            </a:fld>
            <a:endParaRPr lang="en-GB" dirty="0"/>
          </a:p>
        </p:txBody>
      </p:sp>
      <p:sp>
        <p:nvSpPr>
          <p:cNvPr id="3" name="Text Placeholder 2">
            <a:extLst>
              <a:ext uri="{FF2B5EF4-FFF2-40B4-BE49-F238E27FC236}">
                <a16:creationId xmlns:a16="http://schemas.microsoft.com/office/drawing/2014/main" id="{63C7B7B9-5761-4F65-A410-1DDFFFEB092D}"/>
              </a:ext>
            </a:extLst>
          </p:cNvPr>
          <p:cNvSpPr>
            <a:spLocks noGrp="1"/>
          </p:cNvSpPr>
          <p:nvPr>
            <p:ph type="body" sz="quarter" idx="10"/>
          </p:nvPr>
        </p:nvSpPr>
        <p:spPr/>
        <p:txBody>
          <a:bodyPr/>
          <a:lstStyle/>
          <a:p>
            <a:r>
              <a:rPr lang="en-GB" dirty="0"/>
              <a:t>The long view on living standards</a:t>
            </a:r>
          </a:p>
        </p:txBody>
      </p:sp>
      <p:sp>
        <p:nvSpPr>
          <p:cNvPr id="4" name="Text Placeholder 3">
            <a:extLst>
              <a:ext uri="{FF2B5EF4-FFF2-40B4-BE49-F238E27FC236}">
                <a16:creationId xmlns:a16="http://schemas.microsoft.com/office/drawing/2014/main" id="{058582D0-21E0-4A56-A9DB-9CFF13306104}"/>
              </a:ext>
            </a:extLst>
          </p:cNvPr>
          <p:cNvSpPr>
            <a:spLocks noGrp="1"/>
          </p:cNvSpPr>
          <p:nvPr>
            <p:ph type="body" sz="quarter" idx="14"/>
          </p:nvPr>
        </p:nvSpPr>
        <p:spPr/>
        <p:txBody>
          <a:bodyPr/>
          <a:lstStyle/>
          <a:p>
            <a:endParaRPr lang="en-GB"/>
          </a:p>
        </p:txBody>
      </p:sp>
      <p:sp>
        <p:nvSpPr>
          <p:cNvPr id="5" name="Footer Placeholder 4">
            <a:extLst>
              <a:ext uri="{FF2B5EF4-FFF2-40B4-BE49-F238E27FC236}">
                <a16:creationId xmlns:a16="http://schemas.microsoft.com/office/drawing/2014/main" id="{67FF24FA-1E05-4358-8F22-B024DE9BA034}"/>
              </a:ext>
            </a:extLst>
          </p:cNvPr>
          <p:cNvSpPr>
            <a:spLocks noGrp="1"/>
          </p:cNvSpPr>
          <p:nvPr>
            <p:ph type="ftr" sz="quarter" idx="3"/>
          </p:nvPr>
        </p:nvSpPr>
        <p:spPr/>
        <p:txBody>
          <a:bodyPr/>
          <a:lstStyle/>
          <a:p>
            <a:r>
              <a:rPr lang="en-GB"/>
              <a:t>@resfoundation</a:t>
            </a:r>
            <a:endParaRPr lang="en-GB" dirty="0"/>
          </a:p>
        </p:txBody>
      </p:sp>
    </p:spTree>
    <p:extLst>
      <p:ext uri="{BB962C8B-B14F-4D97-AF65-F5344CB8AC3E}">
        <p14:creationId xmlns:p14="http://schemas.microsoft.com/office/powerpoint/2010/main" val="3550273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110131-51B1-425E-A311-537F7EDC502B}"/>
              </a:ext>
            </a:extLst>
          </p:cNvPr>
          <p:cNvSpPr>
            <a:spLocks noGrp="1"/>
          </p:cNvSpPr>
          <p:nvPr>
            <p:ph type="sldNum" sz="quarter" idx="4"/>
          </p:nvPr>
        </p:nvSpPr>
        <p:spPr/>
        <p:txBody>
          <a:bodyPr/>
          <a:lstStyle/>
          <a:p>
            <a:fld id="{2776AA18-0F2D-459B-B527-0D07FF7AAD40}" type="slidenum">
              <a:rPr lang="en-GB" smtClean="0"/>
              <a:pPr/>
              <a:t>11</a:t>
            </a:fld>
            <a:endParaRPr lang="en-GB" dirty="0"/>
          </a:p>
        </p:txBody>
      </p:sp>
      <p:sp>
        <p:nvSpPr>
          <p:cNvPr id="3" name="Content Placeholder 2">
            <a:extLst>
              <a:ext uri="{FF2B5EF4-FFF2-40B4-BE49-F238E27FC236}">
                <a16:creationId xmlns:a16="http://schemas.microsoft.com/office/drawing/2014/main" id="{905A864E-15A9-4A47-9564-891282FEE51B}"/>
              </a:ext>
            </a:extLst>
          </p:cNvPr>
          <p:cNvSpPr>
            <a:spLocks noGrp="1"/>
          </p:cNvSpPr>
          <p:nvPr>
            <p:ph sz="half" idx="16"/>
          </p:nvPr>
        </p:nvSpPr>
        <p:spPr>
          <a:xfrm>
            <a:off x="263351" y="1333526"/>
            <a:ext cx="10700480" cy="310307"/>
          </a:xfrm>
        </p:spPr>
        <p:txBody>
          <a:bodyPr/>
          <a:lstStyle/>
          <a:p>
            <a:r>
              <a:rPr lang="en-GB" dirty="0"/>
              <a:t>15-year real growth rates in non-pensioner household disposable incomes, after housing costs, and GDP per person: GB/UK</a:t>
            </a:r>
          </a:p>
        </p:txBody>
      </p:sp>
      <p:sp>
        <p:nvSpPr>
          <p:cNvPr id="5" name="Content Placeholder 4">
            <a:extLst>
              <a:ext uri="{FF2B5EF4-FFF2-40B4-BE49-F238E27FC236}">
                <a16:creationId xmlns:a16="http://schemas.microsoft.com/office/drawing/2014/main" id="{8CD70CC0-8CF9-4580-9507-6FF28D072326}"/>
              </a:ext>
            </a:extLst>
          </p:cNvPr>
          <p:cNvSpPr>
            <a:spLocks noGrp="1"/>
          </p:cNvSpPr>
          <p:nvPr>
            <p:ph sz="half" idx="14"/>
          </p:nvPr>
        </p:nvSpPr>
        <p:spPr/>
        <p:txBody>
          <a:bodyPr/>
          <a:lstStyle/>
          <a:p>
            <a:endParaRPr lang="en-GB" dirty="0"/>
          </a:p>
        </p:txBody>
      </p:sp>
      <p:sp>
        <p:nvSpPr>
          <p:cNvPr id="6" name="Content Placeholder 5">
            <a:extLst>
              <a:ext uri="{FF2B5EF4-FFF2-40B4-BE49-F238E27FC236}">
                <a16:creationId xmlns:a16="http://schemas.microsoft.com/office/drawing/2014/main" id="{D75C9615-48B9-4847-AF02-CF43EA747B34}"/>
              </a:ext>
            </a:extLst>
          </p:cNvPr>
          <p:cNvSpPr>
            <a:spLocks noGrp="1"/>
          </p:cNvSpPr>
          <p:nvPr>
            <p:ph sz="half" idx="15"/>
          </p:nvPr>
        </p:nvSpPr>
        <p:spPr/>
        <p:txBody>
          <a:bodyPr/>
          <a:lstStyle/>
          <a:p>
            <a:r>
              <a:rPr lang="en-GB" dirty="0"/>
              <a:t>Notes: Disposable income data is GB from 1994-95 to 2001-02.</a:t>
            </a:r>
          </a:p>
          <a:p>
            <a:r>
              <a:rPr lang="en-GB" dirty="0"/>
              <a:t>Source: RF analysis of DWP &amp; IFS, Households Below Average Income; Bank of England, A millennium of macroeconomic data; OBR, Economic and Fiscal Outlook.</a:t>
            </a:r>
          </a:p>
          <a:p>
            <a:endParaRPr lang="en-GB" dirty="0"/>
          </a:p>
        </p:txBody>
      </p:sp>
      <p:sp>
        <p:nvSpPr>
          <p:cNvPr id="7" name="Footer Placeholder 6">
            <a:extLst>
              <a:ext uri="{FF2B5EF4-FFF2-40B4-BE49-F238E27FC236}">
                <a16:creationId xmlns:a16="http://schemas.microsoft.com/office/drawing/2014/main" id="{048205CB-7DDF-431D-8DA9-E9B26B22323A}"/>
              </a:ext>
            </a:extLst>
          </p:cNvPr>
          <p:cNvSpPr>
            <a:spLocks noGrp="1"/>
          </p:cNvSpPr>
          <p:nvPr>
            <p:ph type="ftr" sz="quarter" idx="3"/>
          </p:nvPr>
        </p:nvSpPr>
        <p:spPr/>
        <p:txBody>
          <a:bodyPr/>
          <a:lstStyle/>
          <a:p>
            <a:r>
              <a:rPr lang="en-GB"/>
              <a:t>@resfoundation</a:t>
            </a:r>
            <a:endParaRPr lang="en-GB" dirty="0"/>
          </a:p>
        </p:txBody>
      </p:sp>
      <p:sp>
        <p:nvSpPr>
          <p:cNvPr id="8" name="Title 7">
            <a:extLst>
              <a:ext uri="{FF2B5EF4-FFF2-40B4-BE49-F238E27FC236}">
                <a16:creationId xmlns:a16="http://schemas.microsoft.com/office/drawing/2014/main" id="{16EC8EB5-E438-4A0E-99E9-15C8C4846E55}"/>
              </a:ext>
            </a:extLst>
          </p:cNvPr>
          <p:cNvSpPr>
            <a:spLocks noGrp="1"/>
          </p:cNvSpPr>
          <p:nvPr>
            <p:ph type="title"/>
          </p:nvPr>
        </p:nvSpPr>
        <p:spPr/>
        <p:txBody>
          <a:bodyPr/>
          <a:lstStyle/>
          <a:p>
            <a:r>
              <a:rPr lang="en-GB" dirty="0"/>
              <a:t>Even pre-Covid-19, medium-term growth had been weak </a:t>
            </a:r>
            <a:br>
              <a:rPr lang="en-GB" dirty="0"/>
            </a:br>
            <a:r>
              <a:rPr lang="en-GB" dirty="0"/>
              <a:t>(for everyone)</a:t>
            </a:r>
          </a:p>
        </p:txBody>
      </p:sp>
      <p:pic>
        <p:nvPicPr>
          <p:cNvPr id="14" name="Picture Placeholder 13">
            <a:extLst>
              <a:ext uri="{FF2B5EF4-FFF2-40B4-BE49-F238E27FC236}">
                <a16:creationId xmlns:a16="http://schemas.microsoft.com/office/drawing/2014/main" id="{BBDDFE22-B4AB-45A3-8FB2-1A914F0288C5}"/>
              </a:ext>
            </a:extLst>
          </p:cNvPr>
          <p:cNvPicPr>
            <a:picLocks noGrp="1" noChangeAspect="1"/>
          </p:cNvPicPr>
          <p:nvPr>
            <p:ph type="pic" sz="quarter" idx="12"/>
          </p:nvPr>
        </p:nvPicPr>
        <p:blipFill>
          <a:blip r:embed="rId2"/>
          <a:srcRect l="17" r="17"/>
          <a:stretch>
            <a:fillRect/>
          </a:stretch>
        </p:blipFill>
        <p:spPr>
          <a:prstGeom prst="rect">
            <a:avLst/>
          </a:prstGeom>
        </p:spPr>
      </p:pic>
    </p:spTree>
    <p:extLst>
      <p:ext uri="{BB962C8B-B14F-4D97-AF65-F5344CB8AC3E}">
        <p14:creationId xmlns:p14="http://schemas.microsoft.com/office/powerpoint/2010/main" val="2185698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110131-51B1-425E-A311-537F7EDC502B}"/>
              </a:ext>
            </a:extLst>
          </p:cNvPr>
          <p:cNvSpPr>
            <a:spLocks noGrp="1"/>
          </p:cNvSpPr>
          <p:nvPr>
            <p:ph type="sldNum" sz="quarter" idx="4"/>
          </p:nvPr>
        </p:nvSpPr>
        <p:spPr/>
        <p:txBody>
          <a:bodyPr/>
          <a:lstStyle/>
          <a:p>
            <a:fld id="{2776AA18-0F2D-459B-B527-0D07FF7AAD40}" type="slidenum">
              <a:rPr lang="en-GB" smtClean="0"/>
              <a:pPr/>
              <a:t>12</a:t>
            </a:fld>
            <a:endParaRPr lang="en-GB" dirty="0"/>
          </a:p>
        </p:txBody>
      </p:sp>
      <p:sp>
        <p:nvSpPr>
          <p:cNvPr id="3" name="Content Placeholder 2">
            <a:extLst>
              <a:ext uri="{FF2B5EF4-FFF2-40B4-BE49-F238E27FC236}">
                <a16:creationId xmlns:a16="http://schemas.microsoft.com/office/drawing/2014/main" id="{905A864E-15A9-4A47-9564-891282FEE51B}"/>
              </a:ext>
            </a:extLst>
          </p:cNvPr>
          <p:cNvSpPr>
            <a:spLocks noGrp="1"/>
          </p:cNvSpPr>
          <p:nvPr>
            <p:ph sz="half" idx="16"/>
          </p:nvPr>
        </p:nvSpPr>
        <p:spPr>
          <a:xfrm>
            <a:off x="263351" y="1333526"/>
            <a:ext cx="10700480" cy="310307"/>
          </a:xfrm>
        </p:spPr>
        <p:txBody>
          <a:bodyPr/>
          <a:lstStyle/>
          <a:p>
            <a:r>
              <a:rPr lang="en-GB" dirty="0"/>
              <a:t>15-year real growth rates in non-pensioner household disposable incomes, after housing costs, and GDP per person: GB/UK</a:t>
            </a:r>
          </a:p>
        </p:txBody>
      </p:sp>
      <p:sp>
        <p:nvSpPr>
          <p:cNvPr id="5" name="Content Placeholder 4">
            <a:extLst>
              <a:ext uri="{FF2B5EF4-FFF2-40B4-BE49-F238E27FC236}">
                <a16:creationId xmlns:a16="http://schemas.microsoft.com/office/drawing/2014/main" id="{8CD70CC0-8CF9-4580-9507-6FF28D072326}"/>
              </a:ext>
            </a:extLst>
          </p:cNvPr>
          <p:cNvSpPr>
            <a:spLocks noGrp="1"/>
          </p:cNvSpPr>
          <p:nvPr>
            <p:ph sz="half" idx="14"/>
          </p:nvPr>
        </p:nvSpPr>
        <p:spPr/>
        <p:txBody>
          <a:bodyPr/>
          <a:lstStyle/>
          <a:p>
            <a:endParaRPr lang="en-GB"/>
          </a:p>
        </p:txBody>
      </p:sp>
      <p:sp>
        <p:nvSpPr>
          <p:cNvPr id="6" name="Content Placeholder 5">
            <a:extLst>
              <a:ext uri="{FF2B5EF4-FFF2-40B4-BE49-F238E27FC236}">
                <a16:creationId xmlns:a16="http://schemas.microsoft.com/office/drawing/2014/main" id="{D75C9615-48B9-4847-AF02-CF43EA747B34}"/>
              </a:ext>
            </a:extLst>
          </p:cNvPr>
          <p:cNvSpPr>
            <a:spLocks noGrp="1"/>
          </p:cNvSpPr>
          <p:nvPr>
            <p:ph sz="half" idx="15"/>
          </p:nvPr>
        </p:nvSpPr>
        <p:spPr/>
        <p:txBody>
          <a:bodyPr/>
          <a:lstStyle/>
          <a:p>
            <a:r>
              <a:rPr lang="en-GB" dirty="0"/>
              <a:t>Notes: Disposable income data is GB from 1994-95 to 2001-02.</a:t>
            </a:r>
          </a:p>
          <a:p>
            <a:r>
              <a:rPr lang="en-GB" dirty="0"/>
              <a:t>Source: RF analysis of DWP &amp; IFS, Households Below Average Income; Bank of England, A millennium of macroeconomic data; OBR, Economic and Fiscal Outlook.</a:t>
            </a:r>
          </a:p>
          <a:p>
            <a:endParaRPr lang="en-GB" dirty="0"/>
          </a:p>
        </p:txBody>
      </p:sp>
      <p:sp>
        <p:nvSpPr>
          <p:cNvPr id="7" name="Footer Placeholder 6">
            <a:extLst>
              <a:ext uri="{FF2B5EF4-FFF2-40B4-BE49-F238E27FC236}">
                <a16:creationId xmlns:a16="http://schemas.microsoft.com/office/drawing/2014/main" id="{048205CB-7DDF-431D-8DA9-E9B26B22323A}"/>
              </a:ext>
            </a:extLst>
          </p:cNvPr>
          <p:cNvSpPr>
            <a:spLocks noGrp="1"/>
          </p:cNvSpPr>
          <p:nvPr>
            <p:ph type="ftr" sz="quarter" idx="3"/>
          </p:nvPr>
        </p:nvSpPr>
        <p:spPr/>
        <p:txBody>
          <a:bodyPr/>
          <a:lstStyle/>
          <a:p>
            <a:r>
              <a:rPr lang="en-GB"/>
              <a:t>@resfoundation</a:t>
            </a:r>
            <a:endParaRPr lang="en-GB" dirty="0"/>
          </a:p>
        </p:txBody>
      </p:sp>
      <p:sp>
        <p:nvSpPr>
          <p:cNvPr id="8" name="Title 7">
            <a:extLst>
              <a:ext uri="{FF2B5EF4-FFF2-40B4-BE49-F238E27FC236}">
                <a16:creationId xmlns:a16="http://schemas.microsoft.com/office/drawing/2014/main" id="{16EC8EB5-E438-4A0E-99E9-15C8C4846E55}"/>
              </a:ext>
            </a:extLst>
          </p:cNvPr>
          <p:cNvSpPr>
            <a:spLocks noGrp="1"/>
          </p:cNvSpPr>
          <p:nvPr>
            <p:ph type="title"/>
          </p:nvPr>
        </p:nvSpPr>
        <p:spPr/>
        <p:txBody>
          <a:bodyPr/>
          <a:lstStyle/>
          <a:p>
            <a:r>
              <a:rPr lang="en-GB" dirty="0"/>
              <a:t>Even pre-Covid-19, medium-term growth had been weak </a:t>
            </a:r>
            <a:br>
              <a:rPr lang="en-GB" dirty="0"/>
            </a:br>
            <a:r>
              <a:rPr lang="en-GB" dirty="0"/>
              <a:t>(for everyone)</a:t>
            </a:r>
          </a:p>
        </p:txBody>
      </p:sp>
      <p:pic>
        <p:nvPicPr>
          <p:cNvPr id="11" name="Picture Placeholder 10">
            <a:extLst>
              <a:ext uri="{FF2B5EF4-FFF2-40B4-BE49-F238E27FC236}">
                <a16:creationId xmlns:a16="http://schemas.microsoft.com/office/drawing/2014/main" id="{32B667C5-104D-451D-88C3-3438CFC36266}"/>
              </a:ext>
            </a:extLst>
          </p:cNvPr>
          <p:cNvPicPr>
            <a:picLocks noGrp="1" noChangeAspect="1"/>
          </p:cNvPicPr>
          <p:nvPr>
            <p:ph type="pic" sz="quarter" idx="12"/>
          </p:nvPr>
        </p:nvPicPr>
        <p:blipFill>
          <a:blip r:embed="rId2"/>
          <a:srcRect l="45" r="45"/>
          <a:stretch>
            <a:fillRect/>
          </a:stretch>
        </p:blipFill>
        <p:spPr>
          <a:prstGeom prst="rect">
            <a:avLst/>
          </a:prstGeom>
        </p:spPr>
      </p:pic>
    </p:spTree>
    <p:extLst>
      <p:ext uri="{BB962C8B-B14F-4D97-AF65-F5344CB8AC3E}">
        <p14:creationId xmlns:p14="http://schemas.microsoft.com/office/powerpoint/2010/main" val="2511618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110131-51B1-425E-A311-537F7EDC502B}"/>
              </a:ext>
            </a:extLst>
          </p:cNvPr>
          <p:cNvSpPr>
            <a:spLocks noGrp="1"/>
          </p:cNvSpPr>
          <p:nvPr>
            <p:ph type="sldNum" sz="quarter" idx="4"/>
          </p:nvPr>
        </p:nvSpPr>
        <p:spPr/>
        <p:txBody>
          <a:bodyPr/>
          <a:lstStyle/>
          <a:p>
            <a:fld id="{2776AA18-0F2D-459B-B527-0D07FF7AAD40}" type="slidenum">
              <a:rPr lang="en-GB" smtClean="0"/>
              <a:pPr/>
              <a:t>13</a:t>
            </a:fld>
            <a:endParaRPr lang="en-GB" dirty="0"/>
          </a:p>
        </p:txBody>
      </p:sp>
      <p:sp>
        <p:nvSpPr>
          <p:cNvPr id="3" name="Content Placeholder 2">
            <a:extLst>
              <a:ext uri="{FF2B5EF4-FFF2-40B4-BE49-F238E27FC236}">
                <a16:creationId xmlns:a16="http://schemas.microsoft.com/office/drawing/2014/main" id="{905A864E-15A9-4A47-9564-891282FEE51B}"/>
              </a:ext>
            </a:extLst>
          </p:cNvPr>
          <p:cNvSpPr>
            <a:spLocks noGrp="1"/>
          </p:cNvSpPr>
          <p:nvPr>
            <p:ph sz="half" idx="16"/>
          </p:nvPr>
        </p:nvSpPr>
        <p:spPr/>
        <p:txBody>
          <a:bodyPr/>
          <a:lstStyle/>
          <a:p>
            <a:r>
              <a:rPr lang="en-GB" dirty="0"/>
              <a:t>Median equivalised disposable income, before housing costs, adjusted for purchasing power</a:t>
            </a:r>
          </a:p>
        </p:txBody>
      </p:sp>
      <p:sp>
        <p:nvSpPr>
          <p:cNvPr id="5" name="Content Placeholder 4">
            <a:extLst>
              <a:ext uri="{FF2B5EF4-FFF2-40B4-BE49-F238E27FC236}">
                <a16:creationId xmlns:a16="http://schemas.microsoft.com/office/drawing/2014/main" id="{8CD70CC0-8CF9-4580-9507-6FF28D072326}"/>
              </a:ext>
            </a:extLst>
          </p:cNvPr>
          <p:cNvSpPr>
            <a:spLocks noGrp="1"/>
          </p:cNvSpPr>
          <p:nvPr>
            <p:ph sz="half" idx="14"/>
          </p:nvPr>
        </p:nvSpPr>
        <p:spPr/>
        <p:txBody>
          <a:bodyPr/>
          <a:lstStyle/>
          <a:p>
            <a:endParaRPr lang="en-GB"/>
          </a:p>
        </p:txBody>
      </p:sp>
      <p:sp>
        <p:nvSpPr>
          <p:cNvPr id="6" name="Content Placeholder 5">
            <a:extLst>
              <a:ext uri="{FF2B5EF4-FFF2-40B4-BE49-F238E27FC236}">
                <a16:creationId xmlns:a16="http://schemas.microsoft.com/office/drawing/2014/main" id="{D75C9615-48B9-4847-AF02-CF43EA747B34}"/>
              </a:ext>
            </a:extLst>
          </p:cNvPr>
          <p:cNvSpPr>
            <a:spLocks noGrp="1"/>
          </p:cNvSpPr>
          <p:nvPr>
            <p:ph sz="half" idx="15"/>
          </p:nvPr>
        </p:nvSpPr>
        <p:spPr/>
        <p:txBody>
          <a:bodyPr/>
          <a:lstStyle/>
          <a:p>
            <a:r>
              <a:rPr lang="en-GB" dirty="0"/>
              <a:t>Notes: Some gaps are interpolated, including all countries in 2002, and UK in 2003 and 2004.</a:t>
            </a:r>
          </a:p>
          <a:p>
            <a:r>
              <a:rPr lang="en-GB" dirty="0"/>
              <a:t>Source: Eurostat dataset ilc_di04.</a:t>
            </a:r>
          </a:p>
        </p:txBody>
      </p:sp>
      <p:sp>
        <p:nvSpPr>
          <p:cNvPr id="7" name="Footer Placeholder 6">
            <a:extLst>
              <a:ext uri="{FF2B5EF4-FFF2-40B4-BE49-F238E27FC236}">
                <a16:creationId xmlns:a16="http://schemas.microsoft.com/office/drawing/2014/main" id="{048205CB-7DDF-431D-8DA9-E9B26B22323A}"/>
              </a:ext>
            </a:extLst>
          </p:cNvPr>
          <p:cNvSpPr>
            <a:spLocks noGrp="1"/>
          </p:cNvSpPr>
          <p:nvPr>
            <p:ph type="ftr" sz="quarter" idx="3"/>
          </p:nvPr>
        </p:nvSpPr>
        <p:spPr/>
        <p:txBody>
          <a:bodyPr/>
          <a:lstStyle/>
          <a:p>
            <a:r>
              <a:rPr lang="en-GB"/>
              <a:t>@resfoundation</a:t>
            </a:r>
            <a:endParaRPr lang="en-GB" dirty="0"/>
          </a:p>
        </p:txBody>
      </p:sp>
      <p:sp>
        <p:nvSpPr>
          <p:cNvPr id="8" name="Title 7">
            <a:extLst>
              <a:ext uri="{FF2B5EF4-FFF2-40B4-BE49-F238E27FC236}">
                <a16:creationId xmlns:a16="http://schemas.microsoft.com/office/drawing/2014/main" id="{16EC8EB5-E438-4A0E-99E9-15C8C4846E55}"/>
              </a:ext>
            </a:extLst>
          </p:cNvPr>
          <p:cNvSpPr>
            <a:spLocks noGrp="1"/>
          </p:cNvSpPr>
          <p:nvPr>
            <p:ph type="title"/>
          </p:nvPr>
        </p:nvSpPr>
        <p:spPr/>
        <p:txBody>
          <a:bodyPr/>
          <a:lstStyle/>
          <a:p>
            <a:r>
              <a:rPr lang="en-GB" dirty="0"/>
              <a:t>Other countries have not had such a weak period – with many overtaking the UK in typical living standards</a:t>
            </a:r>
          </a:p>
        </p:txBody>
      </p:sp>
      <p:pic>
        <p:nvPicPr>
          <p:cNvPr id="11" name="Picture Placeholder 5">
            <a:extLst>
              <a:ext uri="{FF2B5EF4-FFF2-40B4-BE49-F238E27FC236}">
                <a16:creationId xmlns:a16="http://schemas.microsoft.com/office/drawing/2014/main" id="{39AD3863-66EF-4DE0-A113-3886C9E90E4C}"/>
              </a:ext>
            </a:extLst>
          </p:cNvPr>
          <p:cNvPicPr>
            <a:picLocks noGrp="1" noChangeAspect="1"/>
          </p:cNvPicPr>
          <p:nvPr>
            <p:ph type="pic" sz="quarter" idx="12"/>
          </p:nvPr>
        </p:nvPicPr>
        <p:blipFill>
          <a:blip r:embed="rId2"/>
          <a:srcRect l="45" r="45"/>
          <a:stretch>
            <a:fillRect/>
          </a:stretch>
        </p:blipFill>
        <p:spPr>
          <a:xfrm>
            <a:off x="279400" y="1585913"/>
            <a:ext cx="9359900" cy="4681537"/>
          </a:xfrm>
          <a:prstGeom prst="rect">
            <a:avLst/>
          </a:prstGeom>
        </p:spPr>
      </p:pic>
    </p:spTree>
    <p:extLst>
      <p:ext uri="{BB962C8B-B14F-4D97-AF65-F5344CB8AC3E}">
        <p14:creationId xmlns:p14="http://schemas.microsoft.com/office/powerpoint/2010/main" val="2966973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110131-51B1-425E-A311-537F7EDC502B}"/>
              </a:ext>
            </a:extLst>
          </p:cNvPr>
          <p:cNvSpPr>
            <a:spLocks noGrp="1"/>
          </p:cNvSpPr>
          <p:nvPr>
            <p:ph type="sldNum" sz="quarter" idx="4"/>
          </p:nvPr>
        </p:nvSpPr>
        <p:spPr/>
        <p:txBody>
          <a:bodyPr/>
          <a:lstStyle/>
          <a:p>
            <a:fld id="{2776AA18-0F2D-459B-B527-0D07FF7AAD40}" type="slidenum">
              <a:rPr lang="en-GB" smtClean="0"/>
              <a:pPr/>
              <a:t>14</a:t>
            </a:fld>
            <a:endParaRPr lang="en-GB" dirty="0"/>
          </a:p>
        </p:txBody>
      </p:sp>
      <p:sp>
        <p:nvSpPr>
          <p:cNvPr id="3" name="Content Placeholder 2">
            <a:extLst>
              <a:ext uri="{FF2B5EF4-FFF2-40B4-BE49-F238E27FC236}">
                <a16:creationId xmlns:a16="http://schemas.microsoft.com/office/drawing/2014/main" id="{905A864E-15A9-4A47-9564-891282FEE51B}"/>
              </a:ext>
            </a:extLst>
          </p:cNvPr>
          <p:cNvSpPr>
            <a:spLocks noGrp="1"/>
          </p:cNvSpPr>
          <p:nvPr>
            <p:ph sz="half" idx="16"/>
          </p:nvPr>
        </p:nvSpPr>
        <p:spPr/>
        <p:txBody>
          <a:bodyPr/>
          <a:lstStyle/>
          <a:p>
            <a:r>
              <a:rPr lang="en-GB" dirty="0"/>
              <a:t>Gini coefficient of income inequality: GB/UK</a:t>
            </a:r>
          </a:p>
        </p:txBody>
      </p:sp>
      <p:sp>
        <p:nvSpPr>
          <p:cNvPr id="5" name="Content Placeholder 4">
            <a:extLst>
              <a:ext uri="{FF2B5EF4-FFF2-40B4-BE49-F238E27FC236}">
                <a16:creationId xmlns:a16="http://schemas.microsoft.com/office/drawing/2014/main" id="{8CD70CC0-8CF9-4580-9507-6FF28D072326}"/>
              </a:ext>
            </a:extLst>
          </p:cNvPr>
          <p:cNvSpPr>
            <a:spLocks noGrp="1"/>
          </p:cNvSpPr>
          <p:nvPr>
            <p:ph sz="half" idx="14"/>
          </p:nvPr>
        </p:nvSpPr>
        <p:spPr/>
        <p:txBody>
          <a:bodyPr/>
          <a:lstStyle/>
          <a:p>
            <a:endParaRPr lang="en-GB"/>
          </a:p>
        </p:txBody>
      </p:sp>
      <p:sp>
        <p:nvSpPr>
          <p:cNvPr id="6" name="Content Placeholder 5">
            <a:extLst>
              <a:ext uri="{FF2B5EF4-FFF2-40B4-BE49-F238E27FC236}">
                <a16:creationId xmlns:a16="http://schemas.microsoft.com/office/drawing/2014/main" id="{D75C9615-48B9-4847-AF02-CF43EA747B34}"/>
              </a:ext>
            </a:extLst>
          </p:cNvPr>
          <p:cNvSpPr>
            <a:spLocks noGrp="1"/>
          </p:cNvSpPr>
          <p:nvPr>
            <p:ph sz="half" idx="15"/>
          </p:nvPr>
        </p:nvSpPr>
        <p:spPr>
          <a:xfrm>
            <a:off x="279422" y="6266684"/>
            <a:ext cx="9360000" cy="454790"/>
          </a:xfrm>
        </p:spPr>
        <p:txBody>
          <a:bodyPr/>
          <a:lstStyle/>
          <a:p>
            <a:r>
              <a:rPr lang="en-GB" dirty="0"/>
              <a:t>Notes: GB from 1961 to 2001-02.</a:t>
            </a:r>
          </a:p>
          <a:p>
            <a:r>
              <a:rPr lang="en-GB" dirty="0"/>
              <a:t>Source: IFS, Living standards, poverty and inequality in the UK; ONS, Household income inequality, UK: financial year ending 2021; I </a:t>
            </a:r>
            <a:r>
              <a:rPr lang="en-GB" dirty="0" err="1"/>
              <a:t>Gazeley</a:t>
            </a:r>
            <a:r>
              <a:rPr lang="en-GB" dirty="0"/>
              <a:t> et al., The poor and the poorest, 50 years on: evidence from British Household Expenditure surveys of the 1950s and 1960s, 2016; I </a:t>
            </a:r>
            <a:r>
              <a:rPr lang="en-GB" dirty="0" err="1"/>
              <a:t>Gazeley</a:t>
            </a:r>
            <a:r>
              <a:rPr lang="en-GB" dirty="0"/>
              <a:t> et al., What Really Happened to British Inequality in the Early 20th Century? Evidence from National Household Expenditure Surveys 1890–1961, 2017.</a:t>
            </a:r>
          </a:p>
        </p:txBody>
      </p:sp>
      <p:sp>
        <p:nvSpPr>
          <p:cNvPr id="7" name="Footer Placeholder 6">
            <a:extLst>
              <a:ext uri="{FF2B5EF4-FFF2-40B4-BE49-F238E27FC236}">
                <a16:creationId xmlns:a16="http://schemas.microsoft.com/office/drawing/2014/main" id="{048205CB-7DDF-431D-8DA9-E9B26B22323A}"/>
              </a:ext>
            </a:extLst>
          </p:cNvPr>
          <p:cNvSpPr>
            <a:spLocks noGrp="1"/>
          </p:cNvSpPr>
          <p:nvPr>
            <p:ph type="ftr" sz="quarter" idx="3"/>
          </p:nvPr>
        </p:nvSpPr>
        <p:spPr/>
        <p:txBody>
          <a:bodyPr/>
          <a:lstStyle/>
          <a:p>
            <a:r>
              <a:rPr lang="en-GB"/>
              <a:t>@resfoundation</a:t>
            </a:r>
            <a:endParaRPr lang="en-GB" dirty="0"/>
          </a:p>
        </p:txBody>
      </p:sp>
      <p:sp>
        <p:nvSpPr>
          <p:cNvPr id="8" name="Title 7">
            <a:extLst>
              <a:ext uri="{FF2B5EF4-FFF2-40B4-BE49-F238E27FC236}">
                <a16:creationId xmlns:a16="http://schemas.microsoft.com/office/drawing/2014/main" id="{16EC8EB5-E438-4A0E-99E9-15C8C4846E55}"/>
              </a:ext>
            </a:extLst>
          </p:cNvPr>
          <p:cNvSpPr>
            <a:spLocks noGrp="1"/>
          </p:cNvSpPr>
          <p:nvPr>
            <p:ph type="title"/>
          </p:nvPr>
        </p:nvSpPr>
        <p:spPr/>
        <p:txBody>
          <a:bodyPr/>
          <a:lstStyle/>
          <a:p>
            <a:r>
              <a:rPr lang="en-GB" dirty="0"/>
              <a:t>Inequality has remained high: the top 10 most unequal years </a:t>
            </a:r>
            <a:br>
              <a:rPr lang="en-GB" dirty="0"/>
            </a:br>
            <a:r>
              <a:rPr lang="en-GB" dirty="0"/>
              <a:t>were all between 2000-01 and 2019-20</a:t>
            </a:r>
          </a:p>
        </p:txBody>
      </p:sp>
      <p:pic>
        <p:nvPicPr>
          <p:cNvPr id="12" name="Picture Placeholder 5">
            <a:extLst>
              <a:ext uri="{FF2B5EF4-FFF2-40B4-BE49-F238E27FC236}">
                <a16:creationId xmlns:a16="http://schemas.microsoft.com/office/drawing/2014/main" id="{FBDE289E-16B4-4FC4-BBC4-07471CA95D6A}"/>
              </a:ext>
            </a:extLst>
          </p:cNvPr>
          <p:cNvPicPr>
            <a:picLocks noGrp="1" noChangeAspect="1"/>
          </p:cNvPicPr>
          <p:nvPr>
            <p:ph type="pic" sz="quarter" idx="12"/>
          </p:nvPr>
        </p:nvPicPr>
        <p:blipFill>
          <a:blip r:embed="rId2"/>
          <a:srcRect t="39" b="39"/>
          <a:stretch>
            <a:fillRect/>
          </a:stretch>
        </p:blipFill>
        <p:spPr>
          <a:xfrm>
            <a:off x="279400" y="1585913"/>
            <a:ext cx="9359900" cy="4681537"/>
          </a:xfrm>
          <a:prstGeom prst="rect">
            <a:avLst/>
          </a:prstGeom>
        </p:spPr>
      </p:pic>
    </p:spTree>
    <p:extLst>
      <p:ext uri="{BB962C8B-B14F-4D97-AF65-F5344CB8AC3E}">
        <p14:creationId xmlns:p14="http://schemas.microsoft.com/office/powerpoint/2010/main" val="515268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110131-51B1-425E-A311-537F7EDC502B}"/>
              </a:ext>
            </a:extLst>
          </p:cNvPr>
          <p:cNvSpPr>
            <a:spLocks noGrp="1"/>
          </p:cNvSpPr>
          <p:nvPr>
            <p:ph type="sldNum" sz="quarter" idx="4"/>
          </p:nvPr>
        </p:nvSpPr>
        <p:spPr/>
        <p:txBody>
          <a:bodyPr/>
          <a:lstStyle/>
          <a:p>
            <a:fld id="{2776AA18-0F2D-459B-B527-0D07FF7AAD40}" type="slidenum">
              <a:rPr lang="en-GB" smtClean="0"/>
              <a:pPr/>
              <a:t>15</a:t>
            </a:fld>
            <a:endParaRPr lang="en-GB" dirty="0"/>
          </a:p>
        </p:txBody>
      </p:sp>
      <p:sp>
        <p:nvSpPr>
          <p:cNvPr id="3" name="Content Placeholder 2">
            <a:extLst>
              <a:ext uri="{FF2B5EF4-FFF2-40B4-BE49-F238E27FC236}">
                <a16:creationId xmlns:a16="http://schemas.microsoft.com/office/drawing/2014/main" id="{905A864E-15A9-4A47-9564-891282FEE51B}"/>
              </a:ext>
            </a:extLst>
          </p:cNvPr>
          <p:cNvSpPr>
            <a:spLocks noGrp="1"/>
          </p:cNvSpPr>
          <p:nvPr>
            <p:ph sz="half" idx="16"/>
          </p:nvPr>
        </p:nvSpPr>
        <p:spPr/>
        <p:txBody>
          <a:bodyPr/>
          <a:lstStyle/>
          <a:p>
            <a:r>
              <a:rPr lang="en-GB" dirty="0"/>
              <a:t>Percentage point differences in equivalised disposable income shares with the UK, 2019 (or latest available year)</a:t>
            </a:r>
          </a:p>
        </p:txBody>
      </p:sp>
      <p:sp>
        <p:nvSpPr>
          <p:cNvPr id="5" name="Content Placeholder 4">
            <a:extLst>
              <a:ext uri="{FF2B5EF4-FFF2-40B4-BE49-F238E27FC236}">
                <a16:creationId xmlns:a16="http://schemas.microsoft.com/office/drawing/2014/main" id="{8CD70CC0-8CF9-4580-9507-6FF28D072326}"/>
              </a:ext>
            </a:extLst>
          </p:cNvPr>
          <p:cNvSpPr>
            <a:spLocks noGrp="1"/>
          </p:cNvSpPr>
          <p:nvPr>
            <p:ph sz="half" idx="14"/>
          </p:nvPr>
        </p:nvSpPr>
        <p:spPr/>
        <p:txBody>
          <a:bodyPr/>
          <a:lstStyle/>
          <a:p>
            <a:endParaRPr lang="en-GB"/>
          </a:p>
        </p:txBody>
      </p:sp>
      <p:sp>
        <p:nvSpPr>
          <p:cNvPr id="6" name="Content Placeholder 5">
            <a:extLst>
              <a:ext uri="{FF2B5EF4-FFF2-40B4-BE49-F238E27FC236}">
                <a16:creationId xmlns:a16="http://schemas.microsoft.com/office/drawing/2014/main" id="{D75C9615-48B9-4847-AF02-CF43EA747B34}"/>
              </a:ext>
            </a:extLst>
          </p:cNvPr>
          <p:cNvSpPr>
            <a:spLocks noGrp="1"/>
          </p:cNvSpPr>
          <p:nvPr>
            <p:ph sz="half" idx="15"/>
          </p:nvPr>
        </p:nvSpPr>
        <p:spPr/>
        <p:txBody>
          <a:bodyPr/>
          <a:lstStyle/>
          <a:p>
            <a:r>
              <a:rPr lang="en-GB" dirty="0"/>
              <a:t>Notes: Disposable incomes here are before housing costs.</a:t>
            </a:r>
          </a:p>
          <a:p>
            <a:r>
              <a:rPr lang="en-GB" dirty="0"/>
              <a:t>Source: RF analysis of OECD, Income Distribution Database.</a:t>
            </a:r>
          </a:p>
        </p:txBody>
      </p:sp>
      <p:sp>
        <p:nvSpPr>
          <p:cNvPr id="7" name="Footer Placeholder 6">
            <a:extLst>
              <a:ext uri="{FF2B5EF4-FFF2-40B4-BE49-F238E27FC236}">
                <a16:creationId xmlns:a16="http://schemas.microsoft.com/office/drawing/2014/main" id="{048205CB-7DDF-431D-8DA9-E9B26B22323A}"/>
              </a:ext>
            </a:extLst>
          </p:cNvPr>
          <p:cNvSpPr>
            <a:spLocks noGrp="1"/>
          </p:cNvSpPr>
          <p:nvPr>
            <p:ph type="ftr" sz="quarter" idx="3"/>
          </p:nvPr>
        </p:nvSpPr>
        <p:spPr/>
        <p:txBody>
          <a:bodyPr/>
          <a:lstStyle/>
          <a:p>
            <a:r>
              <a:rPr lang="en-GB"/>
              <a:t>@resfoundation</a:t>
            </a:r>
            <a:endParaRPr lang="en-GB" dirty="0"/>
          </a:p>
        </p:txBody>
      </p:sp>
      <p:sp>
        <p:nvSpPr>
          <p:cNvPr id="8" name="Title 7">
            <a:extLst>
              <a:ext uri="{FF2B5EF4-FFF2-40B4-BE49-F238E27FC236}">
                <a16:creationId xmlns:a16="http://schemas.microsoft.com/office/drawing/2014/main" id="{16EC8EB5-E438-4A0E-99E9-15C8C4846E55}"/>
              </a:ext>
            </a:extLst>
          </p:cNvPr>
          <p:cNvSpPr>
            <a:spLocks noGrp="1"/>
          </p:cNvSpPr>
          <p:nvPr>
            <p:ph type="title"/>
          </p:nvPr>
        </p:nvSpPr>
        <p:spPr/>
        <p:txBody>
          <a:bodyPr/>
          <a:lstStyle/>
          <a:p>
            <a:r>
              <a:rPr lang="en-GB" dirty="0"/>
              <a:t>The income distribution in the UK and US is notably different from other rich nations, with higher top income shares</a:t>
            </a:r>
          </a:p>
        </p:txBody>
      </p:sp>
      <p:pic>
        <p:nvPicPr>
          <p:cNvPr id="17" name="Picture Placeholder 16">
            <a:extLst>
              <a:ext uri="{FF2B5EF4-FFF2-40B4-BE49-F238E27FC236}">
                <a16:creationId xmlns:a16="http://schemas.microsoft.com/office/drawing/2014/main" id="{2F178D89-8603-4887-8B02-B3E1166F5703}"/>
              </a:ext>
            </a:extLst>
          </p:cNvPr>
          <p:cNvPicPr>
            <a:picLocks noGrp="1" noChangeAspect="1"/>
          </p:cNvPicPr>
          <p:nvPr>
            <p:ph type="pic" sz="quarter" idx="12"/>
          </p:nvPr>
        </p:nvPicPr>
        <p:blipFill>
          <a:blip r:embed="rId2"/>
          <a:srcRect t="208" b="208"/>
          <a:stretch>
            <a:fillRect/>
          </a:stretch>
        </p:blipFill>
        <p:spPr>
          <a:prstGeom prst="rect">
            <a:avLst/>
          </a:prstGeom>
        </p:spPr>
      </p:pic>
      <p:sp>
        <p:nvSpPr>
          <p:cNvPr id="18" name="Rectangle 17">
            <a:extLst>
              <a:ext uri="{FF2B5EF4-FFF2-40B4-BE49-F238E27FC236}">
                <a16:creationId xmlns:a16="http://schemas.microsoft.com/office/drawing/2014/main" id="{1F586647-FD8F-49AF-BAA4-BDEDFA567AE8}"/>
              </a:ext>
            </a:extLst>
          </p:cNvPr>
          <p:cNvSpPr/>
          <p:nvPr/>
        </p:nvSpPr>
        <p:spPr>
          <a:xfrm>
            <a:off x="4962526" y="1586683"/>
            <a:ext cx="5086350" cy="4979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956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110131-51B1-425E-A311-537F7EDC502B}"/>
              </a:ext>
            </a:extLst>
          </p:cNvPr>
          <p:cNvSpPr>
            <a:spLocks noGrp="1"/>
          </p:cNvSpPr>
          <p:nvPr>
            <p:ph type="sldNum" sz="quarter" idx="4"/>
          </p:nvPr>
        </p:nvSpPr>
        <p:spPr/>
        <p:txBody>
          <a:bodyPr/>
          <a:lstStyle/>
          <a:p>
            <a:fld id="{2776AA18-0F2D-459B-B527-0D07FF7AAD40}" type="slidenum">
              <a:rPr lang="en-GB" smtClean="0"/>
              <a:pPr/>
              <a:t>16</a:t>
            </a:fld>
            <a:endParaRPr lang="en-GB" dirty="0"/>
          </a:p>
        </p:txBody>
      </p:sp>
      <p:sp>
        <p:nvSpPr>
          <p:cNvPr id="3" name="Content Placeholder 2">
            <a:extLst>
              <a:ext uri="{FF2B5EF4-FFF2-40B4-BE49-F238E27FC236}">
                <a16:creationId xmlns:a16="http://schemas.microsoft.com/office/drawing/2014/main" id="{905A864E-15A9-4A47-9564-891282FEE51B}"/>
              </a:ext>
            </a:extLst>
          </p:cNvPr>
          <p:cNvSpPr>
            <a:spLocks noGrp="1"/>
          </p:cNvSpPr>
          <p:nvPr>
            <p:ph sz="half" idx="16"/>
          </p:nvPr>
        </p:nvSpPr>
        <p:spPr/>
        <p:txBody>
          <a:bodyPr/>
          <a:lstStyle/>
          <a:p>
            <a:r>
              <a:rPr lang="en-GB" dirty="0"/>
              <a:t>Percentage point differences in equivalised disposable income shares with the UK, 2019 (or latest available year)</a:t>
            </a:r>
          </a:p>
        </p:txBody>
      </p:sp>
      <p:sp>
        <p:nvSpPr>
          <p:cNvPr id="5" name="Content Placeholder 4">
            <a:extLst>
              <a:ext uri="{FF2B5EF4-FFF2-40B4-BE49-F238E27FC236}">
                <a16:creationId xmlns:a16="http://schemas.microsoft.com/office/drawing/2014/main" id="{8CD70CC0-8CF9-4580-9507-6FF28D072326}"/>
              </a:ext>
            </a:extLst>
          </p:cNvPr>
          <p:cNvSpPr>
            <a:spLocks noGrp="1"/>
          </p:cNvSpPr>
          <p:nvPr>
            <p:ph sz="half" idx="14"/>
          </p:nvPr>
        </p:nvSpPr>
        <p:spPr/>
        <p:txBody>
          <a:bodyPr/>
          <a:lstStyle/>
          <a:p>
            <a:endParaRPr lang="en-GB"/>
          </a:p>
        </p:txBody>
      </p:sp>
      <p:sp>
        <p:nvSpPr>
          <p:cNvPr id="6" name="Content Placeholder 5">
            <a:extLst>
              <a:ext uri="{FF2B5EF4-FFF2-40B4-BE49-F238E27FC236}">
                <a16:creationId xmlns:a16="http://schemas.microsoft.com/office/drawing/2014/main" id="{D75C9615-48B9-4847-AF02-CF43EA747B34}"/>
              </a:ext>
            </a:extLst>
          </p:cNvPr>
          <p:cNvSpPr>
            <a:spLocks noGrp="1"/>
          </p:cNvSpPr>
          <p:nvPr>
            <p:ph sz="half" idx="15"/>
          </p:nvPr>
        </p:nvSpPr>
        <p:spPr/>
        <p:txBody>
          <a:bodyPr/>
          <a:lstStyle/>
          <a:p>
            <a:r>
              <a:rPr lang="en-GB" dirty="0"/>
              <a:t>Notes: Disposable incomes here are before housing costs.</a:t>
            </a:r>
          </a:p>
          <a:p>
            <a:r>
              <a:rPr lang="en-GB" dirty="0"/>
              <a:t>Source: RF analysis of OECD, Income Distribution Database.</a:t>
            </a:r>
          </a:p>
        </p:txBody>
      </p:sp>
      <p:sp>
        <p:nvSpPr>
          <p:cNvPr id="7" name="Footer Placeholder 6">
            <a:extLst>
              <a:ext uri="{FF2B5EF4-FFF2-40B4-BE49-F238E27FC236}">
                <a16:creationId xmlns:a16="http://schemas.microsoft.com/office/drawing/2014/main" id="{048205CB-7DDF-431D-8DA9-E9B26B22323A}"/>
              </a:ext>
            </a:extLst>
          </p:cNvPr>
          <p:cNvSpPr>
            <a:spLocks noGrp="1"/>
          </p:cNvSpPr>
          <p:nvPr>
            <p:ph type="ftr" sz="quarter" idx="3"/>
          </p:nvPr>
        </p:nvSpPr>
        <p:spPr/>
        <p:txBody>
          <a:bodyPr/>
          <a:lstStyle/>
          <a:p>
            <a:r>
              <a:rPr lang="en-GB"/>
              <a:t>@resfoundation</a:t>
            </a:r>
            <a:endParaRPr lang="en-GB" dirty="0"/>
          </a:p>
        </p:txBody>
      </p:sp>
      <p:sp>
        <p:nvSpPr>
          <p:cNvPr id="8" name="Title 7">
            <a:extLst>
              <a:ext uri="{FF2B5EF4-FFF2-40B4-BE49-F238E27FC236}">
                <a16:creationId xmlns:a16="http://schemas.microsoft.com/office/drawing/2014/main" id="{16EC8EB5-E438-4A0E-99E9-15C8C4846E55}"/>
              </a:ext>
            </a:extLst>
          </p:cNvPr>
          <p:cNvSpPr>
            <a:spLocks noGrp="1"/>
          </p:cNvSpPr>
          <p:nvPr>
            <p:ph type="title"/>
          </p:nvPr>
        </p:nvSpPr>
        <p:spPr/>
        <p:txBody>
          <a:bodyPr/>
          <a:lstStyle/>
          <a:p>
            <a:r>
              <a:rPr lang="en-GB" dirty="0"/>
              <a:t>The income distribution in the UK and US is notably different from other rich nations, with higher top income shares</a:t>
            </a:r>
          </a:p>
        </p:txBody>
      </p:sp>
      <p:pic>
        <p:nvPicPr>
          <p:cNvPr id="17" name="Picture Placeholder 16">
            <a:extLst>
              <a:ext uri="{FF2B5EF4-FFF2-40B4-BE49-F238E27FC236}">
                <a16:creationId xmlns:a16="http://schemas.microsoft.com/office/drawing/2014/main" id="{2F178D89-8603-4887-8B02-B3E1166F5703}"/>
              </a:ext>
            </a:extLst>
          </p:cNvPr>
          <p:cNvPicPr>
            <a:picLocks noGrp="1" noChangeAspect="1"/>
          </p:cNvPicPr>
          <p:nvPr>
            <p:ph type="pic" sz="quarter" idx="12"/>
          </p:nvPr>
        </p:nvPicPr>
        <p:blipFill>
          <a:blip r:embed="rId2"/>
          <a:srcRect t="208" b="208"/>
          <a:stretch>
            <a:fillRect/>
          </a:stretch>
        </p:blipFill>
        <p:spPr>
          <a:prstGeom prst="rect">
            <a:avLst/>
          </a:prstGeom>
        </p:spPr>
      </p:pic>
    </p:spTree>
    <p:extLst>
      <p:ext uri="{BB962C8B-B14F-4D97-AF65-F5344CB8AC3E}">
        <p14:creationId xmlns:p14="http://schemas.microsoft.com/office/powerpoint/2010/main" val="1857480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110131-51B1-425E-A311-537F7EDC502B}"/>
              </a:ext>
            </a:extLst>
          </p:cNvPr>
          <p:cNvSpPr>
            <a:spLocks noGrp="1"/>
          </p:cNvSpPr>
          <p:nvPr>
            <p:ph type="sldNum" sz="quarter" idx="4"/>
          </p:nvPr>
        </p:nvSpPr>
        <p:spPr/>
        <p:txBody>
          <a:bodyPr/>
          <a:lstStyle/>
          <a:p>
            <a:fld id="{2776AA18-0F2D-459B-B527-0D07FF7AAD40}" type="slidenum">
              <a:rPr lang="en-GB" smtClean="0"/>
              <a:pPr/>
              <a:t>17</a:t>
            </a:fld>
            <a:endParaRPr lang="en-GB" dirty="0"/>
          </a:p>
        </p:txBody>
      </p:sp>
      <p:sp>
        <p:nvSpPr>
          <p:cNvPr id="3" name="Content Placeholder 2">
            <a:extLst>
              <a:ext uri="{FF2B5EF4-FFF2-40B4-BE49-F238E27FC236}">
                <a16:creationId xmlns:a16="http://schemas.microsoft.com/office/drawing/2014/main" id="{905A864E-15A9-4A47-9564-891282FEE51B}"/>
              </a:ext>
            </a:extLst>
          </p:cNvPr>
          <p:cNvSpPr>
            <a:spLocks noGrp="1"/>
          </p:cNvSpPr>
          <p:nvPr>
            <p:ph sz="half" idx="16"/>
          </p:nvPr>
        </p:nvSpPr>
        <p:spPr/>
        <p:txBody>
          <a:bodyPr/>
          <a:lstStyle/>
          <a:p>
            <a:r>
              <a:rPr lang="en-GB" dirty="0"/>
              <a:t>Sources of non-pensioner household incomes as a fraction of gross household income, by income decile: UK, 2019-20</a:t>
            </a:r>
          </a:p>
        </p:txBody>
      </p:sp>
      <p:sp>
        <p:nvSpPr>
          <p:cNvPr id="5" name="Content Placeholder 4">
            <a:extLst>
              <a:ext uri="{FF2B5EF4-FFF2-40B4-BE49-F238E27FC236}">
                <a16:creationId xmlns:a16="http://schemas.microsoft.com/office/drawing/2014/main" id="{8CD70CC0-8CF9-4580-9507-6FF28D072326}"/>
              </a:ext>
            </a:extLst>
          </p:cNvPr>
          <p:cNvSpPr>
            <a:spLocks noGrp="1"/>
          </p:cNvSpPr>
          <p:nvPr>
            <p:ph sz="half" idx="14"/>
          </p:nvPr>
        </p:nvSpPr>
        <p:spPr/>
        <p:txBody>
          <a:bodyPr/>
          <a:lstStyle/>
          <a:p>
            <a:endParaRPr lang="en-GB"/>
          </a:p>
        </p:txBody>
      </p:sp>
      <p:sp>
        <p:nvSpPr>
          <p:cNvPr id="6" name="Content Placeholder 5">
            <a:extLst>
              <a:ext uri="{FF2B5EF4-FFF2-40B4-BE49-F238E27FC236}">
                <a16:creationId xmlns:a16="http://schemas.microsoft.com/office/drawing/2014/main" id="{D75C9615-48B9-4847-AF02-CF43EA747B34}"/>
              </a:ext>
            </a:extLst>
          </p:cNvPr>
          <p:cNvSpPr>
            <a:spLocks noGrp="1"/>
          </p:cNvSpPr>
          <p:nvPr>
            <p:ph sz="half" idx="15"/>
          </p:nvPr>
        </p:nvSpPr>
        <p:spPr/>
        <p:txBody>
          <a:bodyPr/>
          <a:lstStyle/>
          <a:p>
            <a:r>
              <a:rPr lang="en-GB" dirty="0"/>
              <a:t> </a:t>
            </a:r>
          </a:p>
          <a:p>
            <a:r>
              <a:rPr lang="en-GB" dirty="0"/>
              <a:t>Notes: Tax refers to Income Tax, personal National Insurance and Council Tax (or Domestic Rates).</a:t>
            </a:r>
          </a:p>
          <a:p>
            <a:r>
              <a:rPr lang="en-GB" dirty="0"/>
              <a:t>Source: RF analysis of DWP, Households Below Average Income.</a:t>
            </a:r>
          </a:p>
        </p:txBody>
      </p:sp>
      <p:sp>
        <p:nvSpPr>
          <p:cNvPr id="7" name="Footer Placeholder 6">
            <a:extLst>
              <a:ext uri="{FF2B5EF4-FFF2-40B4-BE49-F238E27FC236}">
                <a16:creationId xmlns:a16="http://schemas.microsoft.com/office/drawing/2014/main" id="{048205CB-7DDF-431D-8DA9-E9B26B22323A}"/>
              </a:ext>
            </a:extLst>
          </p:cNvPr>
          <p:cNvSpPr>
            <a:spLocks noGrp="1"/>
          </p:cNvSpPr>
          <p:nvPr>
            <p:ph type="ftr" sz="quarter" idx="3"/>
          </p:nvPr>
        </p:nvSpPr>
        <p:spPr/>
        <p:txBody>
          <a:bodyPr/>
          <a:lstStyle/>
          <a:p>
            <a:r>
              <a:rPr lang="en-GB"/>
              <a:t>@resfoundation</a:t>
            </a:r>
            <a:endParaRPr lang="en-GB" dirty="0"/>
          </a:p>
        </p:txBody>
      </p:sp>
      <p:sp>
        <p:nvSpPr>
          <p:cNvPr id="8" name="Title 7">
            <a:extLst>
              <a:ext uri="{FF2B5EF4-FFF2-40B4-BE49-F238E27FC236}">
                <a16:creationId xmlns:a16="http://schemas.microsoft.com/office/drawing/2014/main" id="{16EC8EB5-E438-4A0E-99E9-15C8C4846E55}"/>
              </a:ext>
            </a:extLst>
          </p:cNvPr>
          <p:cNvSpPr>
            <a:spLocks noGrp="1"/>
          </p:cNvSpPr>
          <p:nvPr>
            <p:ph type="title"/>
          </p:nvPr>
        </p:nvSpPr>
        <p:spPr/>
        <p:txBody>
          <a:bodyPr/>
          <a:lstStyle/>
          <a:p>
            <a:r>
              <a:rPr lang="en-GB" dirty="0"/>
              <a:t>Non-pensioner income growth will depend largely on earnings (</a:t>
            </a:r>
            <a:r>
              <a:rPr lang="en-GB" dirty="0" err="1"/>
              <a:t>inc.</a:t>
            </a:r>
            <a:r>
              <a:rPr lang="en-GB" dirty="0"/>
              <a:t> employment), benefits, taxes and housing</a:t>
            </a:r>
          </a:p>
        </p:txBody>
      </p:sp>
      <p:pic>
        <p:nvPicPr>
          <p:cNvPr id="10" name="Picture Placeholder 9">
            <a:extLst>
              <a:ext uri="{FF2B5EF4-FFF2-40B4-BE49-F238E27FC236}">
                <a16:creationId xmlns:a16="http://schemas.microsoft.com/office/drawing/2014/main" id="{B99C3710-2F20-4EB3-8D64-36788D97A542}"/>
              </a:ext>
            </a:extLst>
          </p:cNvPr>
          <p:cNvPicPr>
            <a:picLocks noGrp="1" noChangeAspect="1"/>
          </p:cNvPicPr>
          <p:nvPr>
            <p:ph type="pic" sz="quarter" idx="12"/>
          </p:nvPr>
        </p:nvPicPr>
        <p:blipFill>
          <a:blip r:embed="rId2"/>
          <a:srcRect l="17" r="17"/>
          <a:stretch>
            <a:fillRect/>
          </a:stretch>
        </p:blipFill>
        <p:spPr>
          <a:prstGeom prst="rect">
            <a:avLst/>
          </a:prstGeom>
        </p:spPr>
      </p:pic>
    </p:spTree>
    <p:extLst>
      <p:ext uri="{BB962C8B-B14F-4D97-AF65-F5344CB8AC3E}">
        <p14:creationId xmlns:p14="http://schemas.microsoft.com/office/powerpoint/2010/main" val="2444101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110131-51B1-425E-A311-537F7EDC502B}"/>
              </a:ext>
            </a:extLst>
          </p:cNvPr>
          <p:cNvSpPr>
            <a:spLocks noGrp="1"/>
          </p:cNvSpPr>
          <p:nvPr>
            <p:ph type="sldNum" sz="quarter" idx="4"/>
          </p:nvPr>
        </p:nvSpPr>
        <p:spPr/>
        <p:txBody>
          <a:bodyPr/>
          <a:lstStyle/>
          <a:p>
            <a:fld id="{2776AA18-0F2D-459B-B527-0D07FF7AAD40}" type="slidenum">
              <a:rPr lang="en-GB" smtClean="0"/>
              <a:pPr/>
              <a:t>18</a:t>
            </a:fld>
            <a:endParaRPr lang="en-GB" dirty="0"/>
          </a:p>
        </p:txBody>
      </p:sp>
      <p:sp>
        <p:nvSpPr>
          <p:cNvPr id="3" name="Content Placeholder 2">
            <a:extLst>
              <a:ext uri="{FF2B5EF4-FFF2-40B4-BE49-F238E27FC236}">
                <a16:creationId xmlns:a16="http://schemas.microsoft.com/office/drawing/2014/main" id="{905A864E-15A9-4A47-9564-891282FEE51B}"/>
              </a:ext>
            </a:extLst>
          </p:cNvPr>
          <p:cNvSpPr>
            <a:spLocks noGrp="1"/>
          </p:cNvSpPr>
          <p:nvPr>
            <p:ph sz="half" idx="16"/>
          </p:nvPr>
        </p:nvSpPr>
        <p:spPr/>
        <p:txBody>
          <a:bodyPr/>
          <a:lstStyle/>
          <a:p>
            <a:r>
              <a:rPr lang="en-GB" dirty="0"/>
              <a:t>Break down of annualised growth in GDP per capita: UK</a:t>
            </a:r>
          </a:p>
        </p:txBody>
      </p:sp>
      <p:sp>
        <p:nvSpPr>
          <p:cNvPr id="5" name="Content Placeholder 4">
            <a:extLst>
              <a:ext uri="{FF2B5EF4-FFF2-40B4-BE49-F238E27FC236}">
                <a16:creationId xmlns:a16="http://schemas.microsoft.com/office/drawing/2014/main" id="{8CD70CC0-8CF9-4580-9507-6FF28D072326}"/>
              </a:ext>
            </a:extLst>
          </p:cNvPr>
          <p:cNvSpPr>
            <a:spLocks noGrp="1"/>
          </p:cNvSpPr>
          <p:nvPr>
            <p:ph sz="half" idx="14"/>
          </p:nvPr>
        </p:nvSpPr>
        <p:spPr/>
        <p:txBody>
          <a:bodyPr/>
          <a:lstStyle/>
          <a:p>
            <a:endParaRPr lang="en-GB" dirty="0"/>
          </a:p>
        </p:txBody>
      </p:sp>
      <p:sp>
        <p:nvSpPr>
          <p:cNvPr id="6" name="Content Placeholder 5">
            <a:extLst>
              <a:ext uri="{FF2B5EF4-FFF2-40B4-BE49-F238E27FC236}">
                <a16:creationId xmlns:a16="http://schemas.microsoft.com/office/drawing/2014/main" id="{D75C9615-48B9-4847-AF02-CF43EA747B34}"/>
              </a:ext>
            </a:extLst>
          </p:cNvPr>
          <p:cNvSpPr>
            <a:spLocks noGrp="1"/>
          </p:cNvSpPr>
          <p:nvPr>
            <p:ph sz="half" idx="15"/>
          </p:nvPr>
        </p:nvSpPr>
        <p:spPr/>
        <p:txBody>
          <a:bodyPr/>
          <a:lstStyle/>
          <a:p>
            <a:r>
              <a:rPr lang="en-GB" dirty="0"/>
              <a:t>Notes: Contribution of productivity, hours and employment scaled so that sum matches GDP/capita. </a:t>
            </a:r>
          </a:p>
          <a:p>
            <a:r>
              <a:rPr lang="en-GB" dirty="0"/>
              <a:t>Source: Analysis of Bank of England, Millennium of Macroeconomic Data; OBR, Economic and Fiscal Outlook, March 2022; ONS, Labour Productivity; ONS, Labour Market Statistics.</a:t>
            </a:r>
          </a:p>
        </p:txBody>
      </p:sp>
      <p:sp>
        <p:nvSpPr>
          <p:cNvPr id="7" name="Footer Placeholder 6">
            <a:extLst>
              <a:ext uri="{FF2B5EF4-FFF2-40B4-BE49-F238E27FC236}">
                <a16:creationId xmlns:a16="http://schemas.microsoft.com/office/drawing/2014/main" id="{048205CB-7DDF-431D-8DA9-E9B26B22323A}"/>
              </a:ext>
            </a:extLst>
          </p:cNvPr>
          <p:cNvSpPr>
            <a:spLocks noGrp="1"/>
          </p:cNvSpPr>
          <p:nvPr>
            <p:ph type="ftr" sz="quarter" idx="3"/>
          </p:nvPr>
        </p:nvSpPr>
        <p:spPr/>
        <p:txBody>
          <a:bodyPr/>
          <a:lstStyle/>
          <a:p>
            <a:r>
              <a:rPr lang="en-GB"/>
              <a:t>@resfoundation</a:t>
            </a:r>
            <a:endParaRPr lang="en-GB" dirty="0"/>
          </a:p>
        </p:txBody>
      </p:sp>
      <p:sp>
        <p:nvSpPr>
          <p:cNvPr id="8" name="Title 7">
            <a:extLst>
              <a:ext uri="{FF2B5EF4-FFF2-40B4-BE49-F238E27FC236}">
                <a16:creationId xmlns:a16="http://schemas.microsoft.com/office/drawing/2014/main" id="{16EC8EB5-E438-4A0E-99E9-15C8C4846E55}"/>
              </a:ext>
            </a:extLst>
          </p:cNvPr>
          <p:cNvSpPr>
            <a:spLocks noGrp="1"/>
          </p:cNvSpPr>
          <p:nvPr>
            <p:ph type="title"/>
          </p:nvPr>
        </p:nvSpPr>
        <p:spPr/>
        <p:txBody>
          <a:bodyPr/>
          <a:lstStyle/>
          <a:p>
            <a:r>
              <a:rPr lang="en-GB" dirty="0"/>
              <a:t>Overall income growth is driven by increases in </a:t>
            </a:r>
            <a:br>
              <a:rPr lang="en-GB" dirty="0"/>
            </a:br>
            <a:r>
              <a:rPr lang="en-GB" dirty="0"/>
              <a:t>productivity per hour</a:t>
            </a:r>
          </a:p>
        </p:txBody>
      </p:sp>
      <p:pic>
        <p:nvPicPr>
          <p:cNvPr id="15" name="Picture Placeholder 1">
            <a:extLst>
              <a:ext uri="{FF2B5EF4-FFF2-40B4-BE49-F238E27FC236}">
                <a16:creationId xmlns:a16="http://schemas.microsoft.com/office/drawing/2014/main" id="{395E8501-EE1E-448F-A07B-F6DA4428345C}"/>
              </a:ext>
            </a:extLst>
          </p:cNvPr>
          <p:cNvPicPr>
            <a:picLocks noGrp="1" noChangeAspect="1"/>
          </p:cNvPicPr>
          <p:nvPr>
            <p:ph type="pic" sz="quarter" idx="12"/>
          </p:nvPr>
        </p:nvPicPr>
        <p:blipFill>
          <a:blip r:embed="rId2"/>
          <a:srcRect l="130" r="130"/>
          <a:stretch>
            <a:fillRect/>
          </a:stretch>
        </p:blipFill>
        <p:spPr>
          <a:xfrm>
            <a:off x="279400" y="1585913"/>
            <a:ext cx="9359900" cy="4681537"/>
          </a:xfrm>
          <a:prstGeom prst="rect">
            <a:avLst/>
          </a:prstGeom>
        </p:spPr>
      </p:pic>
    </p:spTree>
    <p:extLst>
      <p:ext uri="{BB962C8B-B14F-4D97-AF65-F5344CB8AC3E}">
        <p14:creationId xmlns:p14="http://schemas.microsoft.com/office/powerpoint/2010/main" val="2861894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110131-51B1-425E-A311-537F7EDC502B}"/>
              </a:ext>
            </a:extLst>
          </p:cNvPr>
          <p:cNvSpPr>
            <a:spLocks noGrp="1"/>
          </p:cNvSpPr>
          <p:nvPr>
            <p:ph type="sldNum" sz="quarter" idx="4"/>
          </p:nvPr>
        </p:nvSpPr>
        <p:spPr/>
        <p:txBody>
          <a:bodyPr/>
          <a:lstStyle/>
          <a:p>
            <a:fld id="{2776AA18-0F2D-459B-B527-0D07FF7AAD40}" type="slidenum">
              <a:rPr lang="en-GB" smtClean="0"/>
              <a:pPr/>
              <a:t>19</a:t>
            </a:fld>
            <a:endParaRPr lang="en-GB" dirty="0"/>
          </a:p>
        </p:txBody>
      </p:sp>
      <p:sp>
        <p:nvSpPr>
          <p:cNvPr id="3" name="Content Placeholder 2">
            <a:extLst>
              <a:ext uri="{FF2B5EF4-FFF2-40B4-BE49-F238E27FC236}">
                <a16:creationId xmlns:a16="http://schemas.microsoft.com/office/drawing/2014/main" id="{905A864E-15A9-4A47-9564-891282FEE51B}"/>
              </a:ext>
            </a:extLst>
          </p:cNvPr>
          <p:cNvSpPr>
            <a:spLocks noGrp="1"/>
          </p:cNvSpPr>
          <p:nvPr>
            <p:ph sz="half" idx="16"/>
          </p:nvPr>
        </p:nvSpPr>
        <p:spPr/>
        <p:txBody>
          <a:bodyPr/>
          <a:lstStyle/>
          <a:p>
            <a:r>
              <a:rPr lang="en-GB" dirty="0"/>
              <a:t>Value of selected benefits as a share of average weekly earnings: UK </a:t>
            </a:r>
          </a:p>
        </p:txBody>
      </p:sp>
      <p:sp>
        <p:nvSpPr>
          <p:cNvPr id="5" name="Content Placeholder 4">
            <a:extLst>
              <a:ext uri="{FF2B5EF4-FFF2-40B4-BE49-F238E27FC236}">
                <a16:creationId xmlns:a16="http://schemas.microsoft.com/office/drawing/2014/main" id="{8CD70CC0-8CF9-4580-9507-6FF28D072326}"/>
              </a:ext>
            </a:extLst>
          </p:cNvPr>
          <p:cNvSpPr>
            <a:spLocks noGrp="1"/>
          </p:cNvSpPr>
          <p:nvPr>
            <p:ph sz="half" idx="14"/>
          </p:nvPr>
        </p:nvSpPr>
        <p:spPr/>
        <p:txBody>
          <a:bodyPr/>
          <a:lstStyle/>
          <a:p>
            <a:endParaRPr lang="en-GB" dirty="0"/>
          </a:p>
        </p:txBody>
      </p:sp>
      <p:sp>
        <p:nvSpPr>
          <p:cNvPr id="6" name="Content Placeholder 5">
            <a:extLst>
              <a:ext uri="{FF2B5EF4-FFF2-40B4-BE49-F238E27FC236}">
                <a16:creationId xmlns:a16="http://schemas.microsoft.com/office/drawing/2014/main" id="{D75C9615-48B9-4847-AF02-CF43EA747B34}"/>
              </a:ext>
            </a:extLst>
          </p:cNvPr>
          <p:cNvSpPr>
            <a:spLocks noGrp="1"/>
          </p:cNvSpPr>
          <p:nvPr>
            <p:ph sz="half" idx="15"/>
          </p:nvPr>
        </p:nvSpPr>
        <p:spPr/>
        <p:txBody>
          <a:bodyPr/>
          <a:lstStyle/>
          <a:p>
            <a:r>
              <a:rPr lang="en-GB" dirty="0"/>
              <a:t>Source: RF analysis of ONS, Average Weekly Earnings; DWP, Abstract of Benefit Statistics; ONS, CPI; OBR, Economic and Fiscal Outlook, March 2022; Bank of England, Monetary Policy Report, May 2022.</a:t>
            </a:r>
          </a:p>
        </p:txBody>
      </p:sp>
      <p:sp>
        <p:nvSpPr>
          <p:cNvPr id="7" name="Footer Placeholder 6">
            <a:extLst>
              <a:ext uri="{FF2B5EF4-FFF2-40B4-BE49-F238E27FC236}">
                <a16:creationId xmlns:a16="http://schemas.microsoft.com/office/drawing/2014/main" id="{048205CB-7DDF-431D-8DA9-E9B26B22323A}"/>
              </a:ext>
            </a:extLst>
          </p:cNvPr>
          <p:cNvSpPr>
            <a:spLocks noGrp="1"/>
          </p:cNvSpPr>
          <p:nvPr>
            <p:ph type="ftr" sz="quarter" idx="3"/>
          </p:nvPr>
        </p:nvSpPr>
        <p:spPr/>
        <p:txBody>
          <a:bodyPr/>
          <a:lstStyle/>
          <a:p>
            <a:r>
              <a:rPr lang="en-GB"/>
              <a:t>@resfoundation</a:t>
            </a:r>
            <a:endParaRPr lang="en-GB" dirty="0"/>
          </a:p>
        </p:txBody>
      </p:sp>
      <p:sp>
        <p:nvSpPr>
          <p:cNvPr id="8" name="Title 7">
            <a:extLst>
              <a:ext uri="{FF2B5EF4-FFF2-40B4-BE49-F238E27FC236}">
                <a16:creationId xmlns:a16="http://schemas.microsoft.com/office/drawing/2014/main" id="{16EC8EB5-E438-4A0E-99E9-15C8C4846E55}"/>
              </a:ext>
            </a:extLst>
          </p:cNvPr>
          <p:cNvSpPr>
            <a:spLocks noGrp="1"/>
          </p:cNvSpPr>
          <p:nvPr>
            <p:ph type="title"/>
          </p:nvPr>
        </p:nvSpPr>
        <p:spPr/>
        <p:txBody>
          <a:bodyPr/>
          <a:lstStyle/>
          <a:p>
            <a:r>
              <a:rPr lang="en-GB" dirty="0"/>
              <a:t>But it’s hard to deliver progressive growth without benefits </a:t>
            </a:r>
            <a:br>
              <a:rPr lang="en-GB" dirty="0"/>
            </a:br>
            <a:r>
              <a:rPr lang="en-GB" dirty="0"/>
              <a:t>rising as earnings do</a:t>
            </a:r>
          </a:p>
        </p:txBody>
      </p:sp>
      <p:pic>
        <p:nvPicPr>
          <p:cNvPr id="13" name="Picture Placeholder 1">
            <a:extLst>
              <a:ext uri="{FF2B5EF4-FFF2-40B4-BE49-F238E27FC236}">
                <a16:creationId xmlns:a16="http://schemas.microsoft.com/office/drawing/2014/main" id="{0386B59D-C02C-491F-A2F8-2722F2B88D50}"/>
              </a:ext>
            </a:extLst>
          </p:cNvPr>
          <p:cNvPicPr>
            <a:picLocks noGrp="1" noChangeAspect="1"/>
          </p:cNvPicPr>
          <p:nvPr>
            <p:ph type="pic" sz="quarter" idx="12"/>
          </p:nvPr>
        </p:nvPicPr>
        <p:blipFill>
          <a:blip r:embed="rId2"/>
          <a:srcRect l="17" r="17"/>
          <a:stretch>
            <a:fillRect/>
          </a:stretch>
        </p:blipFill>
        <p:spPr>
          <a:xfrm>
            <a:off x="279400" y="1585913"/>
            <a:ext cx="9359900" cy="4681537"/>
          </a:xfrm>
          <a:prstGeom prst="rect">
            <a:avLst/>
          </a:prstGeom>
        </p:spPr>
      </p:pic>
    </p:spTree>
    <p:extLst>
      <p:ext uri="{BB962C8B-B14F-4D97-AF65-F5344CB8AC3E}">
        <p14:creationId xmlns:p14="http://schemas.microsoft.com/office/powerpoint/2010/main" val="4075226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latin typeface="Adelle Sans Lt" panose="02000503000000020004" pitchFamily="50" charset="0"/>
            </a:endParaRPr>
          </a:p>
          <a:p>
            <a:endParaRPr lang="en-GB" dirty="0">
              <a:latin typeface="Adelle Sans Lt" panose="02000503000000020004" pitchFamily="50" charset="0"/>
            </a:endParaRPr>
          </a:p>
          <a:p>
            <a:r>
              <a:rPr lang="en-GB" dirty="0">
                <a:latin typeface="Adelle Sans Lt" panose="02000503000000020004" pitchFamily="50" charset="0"/>
              </a:rPr>
              <a:t>The current cost of living crisis</a:t>
            </a:r>
          </a:p>
          <a:p>
            <a:pPr marL="0" indent="0">
              <a:buNone/>
            </a:pPr>
            <a:endParaRPr lang="en-GB" dirty="0">
              <a:latin typeface="Adelle Sans Lt" panose="02000503000000020004" pitchFamily="50" charset="0"/>
            </a:endParaRPr>
          </a:p>
          <a:p>
            <a:r>
              <a:rPr lang="en-GB" dirty="0">
                <a:solidFill>
                  <a:schemeClr val="tx1"/>
                </a:solidFill>
                <a:latin typeface="Adelle Sans Lt" panose="02000503000000020004" pitchFamily="50" charset="0"/>
              </a:rPr>
              <a:t>The long view on living standards</a:t>
            </a:r>
            <a:endParaRPr lang="en-GB" dirty="0">
              <a:latin typeface="Adelle Sans Lt" panose="02000503000000020004" pitchFamily="50" charset="0"/>
            </a:endParaRPr>
          </a:p>
          <a:p>
            <a:pPr marL="0" indent="0">
              <a:buNone/>
            </a:pPr>
            <a:endParaRPr lang="en-GB" dirty="0">
              <a:latin typeface="Adelle Sans Lt" panose="02000503000000020004" pitchFamily="50" charset="0"/>
            </a:endParaRPr>
          </a:p>
          <a:p>
            <a:r>
              <a:rPr lang="en-GB" dirty="0">
                <a:solidFill>
                  <a:schemeClr val="tx1"/>
                </a:solidFill>
                <a:latin typeface="Adelle Sans Lt" panose="02000503000000020004" pitchFamily="50" charset="0"/>
              </a:rPr>
              <a:t>The role of net zero</a:t>
            </a:r>
            <a:endParaRPr lang="en-GB" dirty="0">
              <a:latin typeface="Adelle Sans Lt" panose="02000503000000020004" pitchFamily="50" charset="0"/>
            </a:endParaRPr>
          </a:p>
        </p:txBody>
      </p:sp>
      <p:sp>
        <p:nvSpPr>
          <p:cNvPr id="3" name="Slide Number Placeholder 2"/>
          <p:cNvSpPr>
            <a:spLocks noGrp="1"/>
          </p:cNvSpPr>
          <p:nvPr>
            <p:ph type="sldNum" sz="quarter" idx="4"/>
          </p:nvPr>
        </p:nvSpPr>
        <p:spPr/>
        <p:txBody>
          <a:bodyPr/>
          <a:lstStyle/>
          <a:p>
            <a:fld id="{2776AA18-0F2D-459B-B527-0D07FF7AAD40}" type="slidenum">
              <a:rPr lang="en-GB" smtClean="0"/>
              <a:pPr/>
              <a:t>2</a:t>
            </a:fld>
            <a:endParaRPr lang="en-GB" dirty="0"/>
          </a:p>
        </p:txBody>
      </p:sp>
      <p:sp>
        <p:nvSpPr>
          <p:cNvPr id="4" name="Title 3"/>
          <p:cNvSpPr>
            <a:spLocks noGrp="1"/>
          </p:cNvSpPr>
          <p:nvPr>
            <p:ph type="title"/>
          </p:nvPr>
        </p:nvSpPr>
        <p:spPr/>
        <p:txBody>
          <a:bodyPr/>
          <a:lstStyle/>
          <a:p>
            <a:r>
              <a:rPr lang="en-GB" dirty="0"/>
              <a:t>Plan</a:t>
            </a:r>
          </a:p>
        </p:txBody>
      </p:sp>
      <p:sp>
        <p:nvSpPr>
          <p:cNvPr id="5" name="Footer Placeholder 4"/>
          <p:cNvSpPr>
            <a:spLocks noGrp="1"/>
          </p:cNvSpPr>
          <p:nvPr>
            <p:ph type="ftr" sz="quarter" idx="3"/>
          </p:nvPr>
        </p:nvSpPr>
        <p:spPr/>
        <p:txBody>
          <a:bodyPr/>
          <a:lstStyle/>
          <a:p>
            <a:r>
              <a:rPr lang="en-GB"/>
              <a:t>@resfoundation</a:t>
            </a:r>
            <a:endParaRPr lang="en-GB" dirty="0"/>
          </a:p>
        </p:txBody>
      </p:sp>
    </p:spTree>
    <p:extLst>
      <p:ext uri="{BB962C8B-B14F-4D97-AF65-F5344CB8AC3E}">
        <p14:creationId xmlns:p14="http://schemas.microsoft.com/office/powerpoint/2010/main" val="1014960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03ECEA-70D3-495C-8385-220ACB478152}"/>
              </a:ext>
            </a:extLst>
          </p:cNvPr>
          <p:cNvSpPr>
            <a:spLocks noGrp="1"/>
          </p:cNvSpPr>
          <p:nvPr>
            <p:ph idx="1"/>
          </p:nvPr>
        </p:nvSpPr>
        <p:spPr>
          <a:xfrm>
            <a:off x="263351" y="1390650"/>
            <a:ext cx="11233248" cy="4965698"/>
          </a:xfrm>
        </p:spPr>
        <p:txBody>
          <a:bodyPr/>
          <a:lstStyle/>
          <a:p>
            <a:r>
              <a:rPr lang="en-GB" dirty="0"/>
              <a:t>We’ve had weak growth and persistently high inequality – leaving lower-income households particularly exposed to crises</a:t>
            </a:r>
          </a:p>
          <a:p>
            <a:r>
              <a:rPr lang="en-GB" dirty="0"/>
              <a:t>Historical and international experience suggests we can do better</a:t>
            </a:r>
          </a:p>
          <a:p>
            <a:r>
              <a:rPr lang="en-GB" dirty="0"/>
              <a:t>Progressive growth should be a shared goal (and indeed the UK is committed to lower poverty and faster growth for the bottom 40%)</a:t>
            </a:r>
          </a:p>
          <a:p>
            <a:r>
              <a:rPr lang="en-GB" dirty="0"/>
              <a:t>The Economy 2030 Inquiry will look at the policies needed for future shared prosperity:</a:t>
            </a:r>
          </a:p>
          <a:p>
            <a:pPr lvl="1"/>
            <a:r>
              <a:rPr lang="en-GB" dirty="0">
                <a:latin typeface="Adelle Sans Lt" panose="02000503000000020004" charset="0"/>
              </a:rPr>
              <a:t>sustained productivity growth</a:t>
            </a:r>
          </a:p>
          <a:p>
            <a:pPr lvl="1"/>
            <a:r>
              <a:rPr lang="en-GB" dirty="0">
                <a:latin typeface="Adelle Sans Lt" panose="02000503000000020004" charset="0"/>
              </a:rPr>
              <a:t>a labour market that delivers for workers</a:t>
            </a:r>
          </a:p>
          <a:p>
            <a:pPr lvl="1"/>
            <a:r>
              <a:rPr lang="en-GB" dirty="0">
                <a:latin typeface="Adelle Sans Lt" panose="02000503000000020004" charset="0"/>
              </a:rPr>
              <a:t>a tax and benefit system that provides insurance and shares growth</a:t>
            </a:r>
          </a:p>
          <a:p>
            <a:pPr lvl="1"/>
            <a:r>
              <a:rPr lang="en-GB" dirty="0">
                <a:latin typeface="Adelle Sans Lt" panose="02000503000000020004" charset="0"/>
              </a:rPr>
              <a:t>a housing market that doesn’t absorb all the proceeds of growth</a:t>
            </a:r>
          </a:p>
          <a:p>
            <a:endParaRPr lang="en-GB" dirty="0"/>
          </a:p>
          <a:p>
            <a:endParaRPr lang="en-GB" dirty="0"/>
          </a:p>
          <a:p>
            <a:endParaRPr lang="en-GB" dirty="0"/>
          </a:p>
          <a:p>
            <a:endParaRPr lang="en-GB" dirty="0"/>
          </a:p>
        </p:txBody>
      </p:sp>
      <p:sp>
        <p:nvSpPr>
          <p:cNvPr id="3" name="Slide Number Placeholder 2">
            <a:extLst>
              <a:ext uri="{FF2B5EF4-FFF2-40B4-BE49-F238E27FC236}">
                <a16:creationId xmlns:a16="http://schemas.microsoft.com/office/drawing/2014/main" id="{0AD7AA50-A1A4-43F7-BFEA-0EEE31B67BF9}"/>
              </a:ext>
            </a:extLst>
          </p:cNvPr>
          <p:cNvSpPr>
            <a:spLocks noGrp="1"/>
          </p:cNvSpPr>
          <p:nvPr>
            <p:ph type="sldNum" sz="quarter" idx="4"/>
          </p:nvPr>
        </p:nvSpPr>
        <p:spPr/>
        <p:txBody>
          <a:bodyPr/>
          <a:lstStyle/>
          <a:p>
            <a:fld id="{2776AA18-0F2D-459B-B527-0D07FF7AAD40}" type="slidenum">
              <a:rPr lang="en-GB" smtClean="0"/>
              <a:pPr/>
              <a:t>20</a:t>
            </a:fld>
            <a:endParaRPr lang="en-GB" dirty="0"/>
          </a:p>
        </p:txBody>
      </p:sp>
      <p:sp>
        <p:nvSpPr>
          <p:cNvPr id="4" name="Title 3">
            <a:extLst>
              <a:ext uri="{FF2B5EF4-FFF2-40B4-BE49-F238E27FC236}">
                <a16:creationId xmlns:a16="http://schemas.microsoft.com/office/drawing/2014/main" id="{B6091E95-D6D1-416A-8FEA-0090EF90C107}"/>
              </a:ext>
            </a:extLst>
          </p:cNvPr>
          <p:cNvSpPr>
            <a:spLocks noGrp="1"/>
          </p:cNvSpPr>
          <p:nvPr>
            <p:ph type="title"/>
          </p:nvPr>
        </p:nvSpPr>
        <p:spPr/>
        <p:txBody>
          <a:bodyPr/>
          <a:lstStyle/>
          <a:p>
            <a:r>
              <a:rPr lang="en-GB" dirty="0"/>
              <a:t>The long view on living standards – the Economy 2030 Inquiry agenda</a:t>
            </a:r>
          </a:p>
        </p:txBody>
      </p:sp>
      <p:sp>
        <p:nvSpPr>
          <p:cNvPr id="5" name="Footer Placeholder 4">
            <a:extLst>
              <a:ext uri="{FF2B5EF4-FFF2-40B4-BE49-F238E27FC236}">
                <a16:creationId xmlns:a16="http://schemas.microsoft.com/office/drawing/2014/main" id="{2B07A560-CAD9-48F5-9D74-07DB70D418E9}"/>
              </a:ext>
            </a:extLst>
          </p:cNvPr>
          <p:cNvSpPr>
            <a:spLocks noGrp="1"/>
          </p:cNvSpPr>
          <p:nvPr>
            <p:ph type="ftr" sz="quarter" idx="3"/>
          </p:nvPr>
        </p:nvSpPr>
        <p:spPr/>
        <p:txBody>
          <a:bodyPr/>
          <a:lstStyle/>
          <a:p>
            <a:r>
              <a:rPr lang="en-GB"/>
              <a:t>@resfoundation</a:t>
            </a:r>
            <a:endParaRPr lang="en-GB" dirty="0"/>
          </a:p>
        </p:txBody>
      </p:sp>
      <p:sp>
        <p:nvSpPr>
          <p:cNvPr id="6" name="Content Placeholder 5">
            <a:extLst>
              <a:ext uri="{FF2B5EF4-FFF2-40B4-BE49-F238E27FC236}">
                <a16:creationId xmlns:a16="http://schemas.microsoft.com/office/drawing/2014/main" id="{06BD31CD-FFDB-4F04-83A3-0738F435DA1F}"/>
              </a:ext>
            </a:extLst>
          </p:cNvPr>
          <p:cNvSpPr>
            <a:spLocks noGrp="1"/>
          </p:cNvSpPr>
          <p:nvPr>
            <p:ph sz="half" idx="15"/>
          </p:nvPr>
        </p:nvSpPr>
        <p:spPr/>
        <p:txBody>
          <a:bodyPr/>
          <a:lstStyle/>
          <a:p>
            <a:endParaRPr lang="en-GB"/>
          </a:p>
        </p:txBody>
      </p:sp>
    </p:spTree>
    <p:extLst>
      <p:ext uri="{BB962C8B-B14F-4D97-AF65-F5344CB8AC3E}">
        <p14:creationId xmlns:p14="http://schemas.microsoft.com/office/powerpoint/2010/main" val="4047891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142FFE-836F-47EC-9D58-08158D79398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6AA18-0F2D-459B-B527-0D07FF7AAD40}" type="slidenum">
              <a:rPr kumimoji="0" lang="en-GB" sz="1100" b="0" i="0" u="none" strike="noStrike" kern="1200" cap="none" spc="0" normalizeH="0" baseline="0" noProof="0" smtClean="0">
                <a:ln>
                  <a:noFill/>
                </a:ln>
                <a:solidFill>
                  <a:prstClr val="white"/>
                </a:solidFill>
                <a:effectLst/>
                <a:uLnTx/>
                <a:uFillTx/>
                <a:latin typeface="Adelle Sans 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100" b="0" i="0" u="none" strike="noStrike" kern="1200" cap="none" spc="0" normalizeH="0" baseline="0" noProof="0" dirty="0">
              <a:ln>
                <a:noFill/>
              </a:ln>
              <a:solidFill>
                <a:prstClr val="white"/>
              </a:solidFill>
              <a:effectLst/>
              <a:uLnTx/>
              <a:uFillTx/>
              <a:latin typeface="Adelle Sans Lt"/>
              <a:ea typeface="+mn-ea"/>
              <a:cs typeface="+mn-cs"/>
            </a:endParaRPr>
          </a:p>
        </p:txBody>
      </p:sp>
      <p:sp>
        <p:nvSpPr>
          <p:cNvPr id="3" name="Text Placeholder 2">
            <a:extLst>
              <a:ext uri="{FF2B5EF4-FFF2-40B4-BE49-F238E27FC236}">
                <a16:creationId xmlns:a16="http://schemas.microsoft.com/office/drawing/2014/main" id="{63C7B7B9-5761-4F65-A410-1DDFFFEB092D}"/>
              </a:ext>
            </a:extLst>
          </p:cNvPr>
          <p:cNvSpPr>
            <a:spLocks noGrp="1"/>
          </p:cNvSpPr>
          <p:nvPr>
            <p:ph type="body" sz="quarter" idx="10"/>
          </p:nvPr>
        </p:nvSpPr>
        <p:spPr/>
        <p:txBody>
          <a:bodyPr/>
          <a:lstStyle/>
          <a:p>
            <a:r>
              <a:rPr lang="en-GB" dirty="0"/>
              <a:t>The role of net zero</a:t>
            </a:r>
          </a:p>
        </p:txBody>
      </p:sp>
      <p:sp>
        <p:nvSpPr>
          <p:cNvPr id="4" name="Text Placeholder 3">
            <a:extLst>
              <a:ext uri="{FF2B5EF4-FFF2-40B4-BE49-F238E27FC236}">
                <a16:creationId xmlns:a16="http://schemas.microsoft.com/office/drawing/2014/main" id="{058582D0-21E0-4A56-A9DB-9CFF13306104}"/>
              </a:ext>
            </a:extLst>
          </p:cNvPr>
          <p:cNvSpPr>
            <a:spLocks noGrp="1"/>
          </p:cNvSpPr>
          <p:nvPr>
            <p:ph type="body" sz="quarter" idx="14"/>
          </p:nvPr>
        </p:nvSpPr>
        <p:spPr/>
        <p:txBody>
          <a:bodyPr/>
          <a:lstStyle/>
          <a:p>
            <a:endParaRPr lang="en-GB"/>
          </a:p>
        </p:txBody>
      </p:sp>
      <p:sp>
        <p:nvSpPr>
          <p:cNvPr id="5" name="Footer Placeholder 4">
            <a:extLst>
              <a:ext uri="{FF2B5EF4-FFF2-40B4-BE49-F238E27FC236}">
                <a16:creationId xmlns:a16="http://schemas.microsoft.com/office/drawing/2014/main" id="{67FF24FA-1E05-4358-8F22-B024DE9BA034}"/>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delle Sans Lt"/>
                <a:ea typeface="+mn-ea"/>
                <a:cs typeface="+mn-cs"/>
              </a:rPr>
              <a:t>@resfoundation</a:t>
            </a:r>
            <a:endParaRPr kumimoji="0" lang="en-GB" sz="1100" b="0" i="0" u="none" strike="noStrike" kern="1200" cap="none" spc="0" normalizeH="0" baseline="0" noProof="0" dirty="0">
              <a:ln>
                <a:noFill/>
              </a:ln>
              <a:solidFill>
                <a:prstClr val="white"/>
              </a:solidFill>
              <a:effectLst/>
              <a:uLnTx/>
              <a:uFillTx/>
              <a:latin typeface="Adelle Sans Lt"/>
              <a:ea typeface="+mn-ea"/>
              <a:cs typeface="+mn-cs"/>
            </a:endParaRPr>
          </a:p>
        </p:txBody>
      </p:sp>
    </p:spTree>
    <p:extLst>
      <p:ext uri="{BB962C8B-B14F-4D97-AF65-F5344CB8AC3E}">
        <p14:creationId xmlns:p14="http://schemas.microsoft.com/office/powerpoint/2010/main" val="3240090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4FEA4A-07D3-422E-BB3A-81B6CB112CC1}"/>
              </a:ext>
            </a:extLst>
          </p:cNvPr>
          <p:cNvSpPr>
            <a:spLocks noGrp="1"/>
          </p:cNvSpPr>
          <p:nvPr>
            <p:ph idx="1"/>
          </p:nvPr>
        </p:nvSpPr>
        <p:spPr>
          <a:xfrm>
            <a:off x="263351" y="1390650"/>
            <a:ext cx="10557049" cy="4965698"/>
          </a:xfrm>
        </p:spPr>
        <p:txBody>
          <a:bodyPr/>
          <a:lstStyle/>
          <a:p>
            <a:endParaRPr lang="en-GB" dirty="0"/>
          </a:p>
          <a:p>
            <a:r>
              <a:rPr lang="en-GB" dirty="0"/>
              <a:t>The UK has an impressive record on setting climate targets</a:t>
            </a:r>
          </a:p>
          <a:p>
            <a:endParaRPr lang="en-GB" dirty="0"/>
          </a:p>
          <a:p>
            <a:r>
              <a:rPr lang="en-GB" dirty="0"/>
              <a:t>Action to meet these targets is key, with the 2020s a pivotal decade</a:t>
            </a:r>
          </a:p>
          <a:p>
            <a:endParaRPr lang="en-GB" dirty="0"/>
          </a:p>
          <a:p>
            <a:r>
              <a:rPr lang="en-GB" dirty="0"/>
              <a:t>Decarbonisation will look different in years and decades to come</a:t>
            </a:r>
          </a:p>
        </p:txBody>
      </p:sp>
      <p:sp>
        <p:nvSpPr>
          <p:cNvPr id="3" name="Title 2">
            <a:extLst>
              <a:ext uri="{FF2B5EF4-FFF2-40B4-BE49-F238E27FC236}">
                <a16:creationId xmlns:a16="http://schemas.microsoft.com/office/drawing/2014/main" id="{69CED48C-88EB-432A-BB51-99E9F0EB3024}"/>
              </a:ext>
            </a:extLst>
          </p:cNvPr>
          <p:cNvSpPr>
            <a:spLocks noGrp="1"/>
          </p:cNvSpPr>
          <p:nvPr>
            <p:ph type="title"/>
          </p:nvPr>
        </p:nvSpPr>
        <p:spPr/>
        <p:txBody>
          <a:bodyPr/>
          <a:lstStyle/>
          <a:p>
            <a:r>
              <a:rPr lang="en-GB" dirty="0"/>
              <a:t>Where do we stand on net zero?</a:t>
            </a:r>
          </a:p>
        </p:txBody>
      </p:sp>
      <p:sp>
        <p:nvSpPr>
          <p:cNvPr id="4" name="Content Placeholder 3">
            <a:extLst>
              <a:ext uri="{FF2B5EF4-FFF2-40B4-BE49-F238E27FC236}">
                <a16:creationId xmlns:a16="http://schemas.microsoft.com/office/drawing/2014/main" id="{DBB3A347-3CE9-4317-8766-C66E47842C75}"/>
              </a:ext>
            </a:extLst>
          </p:cNvPr>
          <p:cNvSpPr>
            <a:spLocks noGrp="1"/>
          </p:cNvSpPr>
          <p:nvPr>
            <p:ph sz="half" idx="15"/>
          </p:nvPr>
        </p:nvSpPr>
        <p:spPr/>
        <p:txBody>
          <a:bodyPr/>
          <a:lstStyle/>
          <a:p>
            <a:endParaRPr lang="en-GB"/>
          </a:p>
        </p:txBody>
      </p:sp>
    </p:spTree>
    <p:extLst>
      <p:ext uri="{BB962C8B-B14F-4D97-AF65-F5344CB8AC3E}">
        <p14:creationId xmlns:p14="http://schemas.microsoft.com/office/powerpoint/2010/main" val="2724810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B130ED-9432-4740-9ECE-1A0DE16F07DC}"/>
              </a:ext>
            </a:extLst>
          </p:cNvPr>
          <p:cNvSpPr>
            <a:spLocks noGrp="1"/>
          </p:cNvSpPr>
          <p:nvPr>
            <p:ph sz="half" idx="16"/>
          </p:nvPr>
        </p:nvSpPr>
        <p:spPr/>
        <p:txBody>
          <a:bodyPr/>
          <a:lstStyle/>
          <a:p>
            <a:r>
              <a:rPr lang="en-GB" dirty="0"/>
              <a:t>Per cent reduction in sectoral emissions from 2005-20 and those forecast from 2020-35 in the CCC’s ‘Balanced Pathway’ to net zero</a:t>
            </a:r>
          </a:p>
        </p:txBody>
      </p:sp>
      <p:sp>
        <p:nvSpPr>
          <p:cNvPr id="3" name="Content Placeholder 2">
            <a:extLst>
              <a:ext uri="{FF2B5EF4-FFF2-40B4-BE49-F238E27FC236}">
                <a16:creationId xmlns:a16="http://schemas.microsoft.com/office/drawing/2014/main" id="{112A258A-49FB-4C84-9556-A4636EE5895E}"/>
              </a:ext>
            </a:extLst>
          </p:cNvPr>
          <p:cNvSpPr>
            <a:spLocks noGrp="1"/>
          </p:cNvSpPr>
          <p:nvPr>
            <p:ph sz="half" idx="14"/>
          </p:nvPr>
        </p:nvSpPr>
        <p:spPr/>
        <p:txBody>
          <a:bodyPr/>
          <a:lstStyle/>
          <a:p>
            <a:endParaRPr lang="en-GB" dirty="0"/>
          </a:p>
        </p:txBody>
      </p:sp>
      <p:sp>
        <p:nvSpPr>
          <p:cNvPr id="4" name="Content Placeholder 3">
            <a:extLst>
              <a:ext uri="{FF2B5EF4-FFF2-40B4-BE49-F238E27FC236}">
                <a16:creationId xmlns:a16="http://schemas.microsoft.com/office/drawing/2014/main" id="{752CF7DB-9E6F-43C5-BCF9-7B45792C1683}"/>
              </a:ext>
            </a:extLst>
          </p:cNvPr>
          <p:cNvSpPr>
            <a:spLocks noGrp="1"/>
          </p:cNvSpPr>
          <p:nvPr>
            <p:ph sz="half" idx="15"/>
          </p:nvPr>
        </p:nvSpPr>
        <p:spPr>
          <a:xfrm>
            <a:off x="263351" y="6241957"/>
            <a:ext cx="9093178" cy="365126"/>
          </a:xfrm>
        </p:spPr>
        <p:txBody>
          <a:bodyPr/>
          <a:lstStyle/>
          <a:p>
            <a:r>
              <a:rPr lang="en-GB" dirty="0"/>
              <a:t>Source: Analysis of CCC Sixth Carbon Budget</a:t>
            </a:r>
          </a:p>
          <a:p>
            <a:endParaRPr lang="en-GB" dirty="0"/>
          </a:p>
        </p:txBody>
      </p:sp>
      <p:sp>
        <p:nvSpPr>
          <p:cNvPr id="5" name="Title 4">
            <a:extLst>
              <a:ext uri="{FF2B5EF4-FFF2-40B4-BE49-F238E27FC236}">
                <a16:creationId xmlns:a16="http://schemas.microsoft.com/office/drawing/2014/main" id="{8C6A7E52-2F6C-4910-A0C0-CFF2B0F913B7}"/>
              </a:ext>
            </a:extLst>
          </p:cNvPr>
          <p:cNvSpPr>
            <a:spLocks noGrp="1"/>
          </p:cNvSpPr>
          <p:nvPr>
            <p:ph type="title"/>
          </p:nvPr>
        </p:nvSpPr>
        <p:spPr>
          <a:xfrm>
            <a:off x="68712" y="309738"/>
            <a:ext cx="11089757" cy="895189"/>
          </a:xfrm>
        </p:spPr>
        <p:txBody>
          <a:bodyPr/>
          <a:lstStyle/>
          <a:p>
            <a:r>
              <a:rPr lang="en-GB" dirty="0"/>
              <a:t>The next 15 years of decarbonisation will not be like the last</a:t>
            </a:r>
          </a:p>
        </p:txBody>
      </p:sp>
      <p:pic>
        <p:nvPicPr>
          <p:cNvPr id="9" name="Picture 8">
            <a:extLst>
              <a:ext uri="{FF2B5EF4-FFF2-40B4-BE49-F238E27FC236}">
                <a16:creationId xmlns:a16="http://schemas.microsoft.com/office/drawing/2014/main" id="{E17FADAE-FC1A-43F1-8475-D30283AE21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350" y="1658132"/>
            <a:ext cx="9093177" cy="4583825"/>
          </a:xfrm>
          <a:prstGeom prst="rect">
            <a:avLst/>
          </a:prstGeom>
          <a:noFill/>
        </p:spPr>
      </p:pic>
      <p:sp>
        <p:nvSpPr>
          <p:cNvPr id="7" name="Rectangle 6">
            <a:extLst>
              <a:ext uri="{FF2B5EF4-FFF2-40B4-BE49-F238E27FC236}">
                <a16:creationId xmlns:a16="http://schemas.microsoft.com/office/drawing/2014/main" id="{348E1FAC-F7DD-42F0-BBA2-881781C4DF9E}"/>
              </a:ext>
            </a:extLst>
          </p:cNvPr>
          <p:cNvSpPr/>
          <p:nvPr/>
        </p:nvSpPr>
        <p:spPr>
          <a:xfrm>
            <a:off x="5972961" y="1586683"/>
            <a:ext cx="1744911" cy="4655274"/>
          </a:xfrm>
          <a:prstGeom prst="rect">
            <a:avLst/>
          </a:prstGeom>
          <a:no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9804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4FEA4A-07D3-422E-BB3A-81B6CB112CC1}"/>
              </a:ext>
            </a:extLst>
          </p:cNvPr>
          <p:cNvSpPr>
            <a:spLocks noGrp="1"/>
          </p:cNvSpPr>
          <p:nvPr>
            <p:ph idx="1"/>
          </p:nvPr>
        </p:nvSpPr>
        <p:spPr>
          <a:xfrm>
            <a:off x="263351" y="1390650"/>
            <a:ext cx="10557049" cy="4965698"/>
          </a:xfrm>
        </p:spPr>
        <p:txBody>
          <a:bodyPr/>
          <a:lstStyle/>
          <a:p>
            <a:r>
              <a:rPr lang="en-GB" dirty="0"/>
              <a:t>Debate on net zero transition dominated by campaigners and opponents</a:t>
            </a:r>
          </a:p>
          <a:p>
            <a:endParaRPr lang="en-GB" dirty="0"/>
          </a:p>
          <a:p>
            <a:r>
              <a:rPr lang="en-GB" dirty="0"/>
              <a:t>Need to recognise challenges in order to overcome them</a:t>
            </a:r>
          </a:p>
          <a:p>
            <a:endParaRPr lang="en-GB" dirty="0"/>
          </a:p>
          <a:p>
            <a:r>
              <a:rPr lang="en-GB" dirty="0"/>
              <a:t>Focus on households missing from current debate</a:t>
            </a:r>
          </a:p>
          <a:p>
            <a:pPr lvl="1"/>
            <a:endParaRPr lang="en-GB" dirty="0"/>
          </a:p>
          <a:p>
            <a:r>
              <a:rPr lang="en-GB" dirty="0"/>
              <a:t>Fair distribution key in delivering net zero</a:t>
            </a:r>
          </a:p>
        </p:txBody>
      </p:sp>
      <p:sp>
        <p:nvSpPr>
          <p:cNvPr id="3" name="Title 2">
            <a:extLst>
              <a:ext uri="{FF2B5EF4-FFF2-40B4-BE49-F238E27FC236}">
                <a16:creationId xmlns:a16="http://schemas.microsoft.com/office/drawing/2014/main" id="{69CED48C-88EB-432A-BB51-99E9F0EB3024}"/>
              </a:ext>
            </a:extLst>
          </p:cNvPr>
          <p:cNvSpPr>
            <a:spLocks noGrp="1"/>
          </p:cNvSpPr>
          <p:nvPr>
            <p:ph type="title"/>
          </p:nvPr>
        </p:nvSpPr>
        <p:spPr/>
        <p:txBody>
          <a:bodyPr/>
          <a:lstStyle/>
          <a:p>
            <a:r>
              <a:rPr lang="en-GB" dirty="0"/>
              <a:t>Our approach</a:t>
            </a:r>
          </a:p>
        </p:txBody>
      </p:sp>
    </p:spTree>
    <p:extLst>
      <p:ext uri="{BB962C8B-B14F-4D97-AF65-F5344CB8AC3E}">
        <p14:creationId xmlns:p14="http://schemas.microsoft.com/office/powerpoint/2010/main" val="340722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B130ED-9432-4740-9ECE-1A0DE16F07DC}"/>
              </a:ext>
            </a:extLst>
          </p:cNvPr>
          <p:cNvSpPr>
            <a:spLocks noGrp="1"/>
          </p:cNvSpPr>
          <p:nvPr>
            <p:ph sz="half" idx="16"/>
          </p:nvPr>
        </p:nvSpPr>
        <p:spPr/>
        <p:txBody>
          <a:bodyPr/>
          <a:lstStyle/>
          <a:p>
            <a:r>
              <a:rPr lang="en-GB" dirty="0"/>
              <a:t>Capital investment costs and operating cost savings in the CCC’s ‘Balanced Pathway’ to net zero</a:t>
            </a:r>
          </a:p>
        </p:txBody>
      </p:sp>
      <p:sp>
        <p:nvSpPr>
          <p:cNvPr id="3" name="Content Placeholder 2">
            <a:extLst>
              <a:ext uri="{FF2B5EF4-FFF2-40B4-BE49-F238E27FC236}">
                <a16:creationId xmlns:a16="http://schemas.microsoft.com/office/drawing/2014/main" id="{112A258A-49FB-4C84-9556-A4636EE5895E}"/>
              </a:ext>
            </a:extLst>
          </p:cNvPr>
          <p:cNvSpPr>
            <a:spLocks noGrp="1"/>
          </p:cNvSpPr>
          <p:nvPr>
            <p:ph sz="half" idx="14"/>
          </p:nvPr>
        </p:nvSpPr>
        <p:spPr/>
        <p:txBody>
          <a:bodyPr/>
          <a:lstStyle/>
          <a:p>
            <a:endParaRPr lang="en-GB" dirty="0"/>
          </a:p>
        </p:txBody>
      </p:sp>
      <p:sp>
        <p:nvSpPr>
          <p:cNvPr id="4" name="Content Placeholder 3">
            <a:extLst>
              <a:ext uri="{FF2B5EF4-FFF2-40B4-BE49-F238E27FC236}">
                <a16:creationId xmlns:a16="http://schemas.microsoft.com/office/drawing/2014/main" id="{752CF7DB-9E6F-43C5-BCF9-7B45792C1683}"/>
              </a:ext>
            </a:extLst>
          </p:cNvPr>
          <p:cNvSpPr>
            <a:spLocks noGrp="1"/>
          </p:cNvSpPr>
          <p:nvPr>
            <p:ph sz="half" idx="15"/>
          </p:nvPr>
        </p:nvSpPr>
        <p:spPr>
          <a:xfrm>
            <a:off x="263351" y="6241957"/>
            <a:ext cx="9093178" cy="365126"/>
          </a:xfrm>
        </p:spPr>
        <p:txBody>
          <a:bodyPr/>
          <a:lstStyle/>
          <a:p>
            <a:r>
              <a:rPr lang="en-GB" dirty="0"/>
              <a:t>Source: Analysis of CCC Sixth Carbon Budget</a:t>
            </a:r>
          </a:p>
          <a:p>
            <a:endParaRPr lang="en-GB" dirty="0"/>
          </a:p>
        </p:txBody>
      </p:sp>
      <p:sp>
        <p:nvSpPr>
          <p:cNvPr id="5" name="Title 4">
            <a:extLst>
              <a:ext uri="{FF2B5EF4-FFF2-40B4-BE49-F238E27FC236}">
                <a16:creationId xmlns:a16="http://schemas.microsoft.com/office/drawing/2014/main" id="{8C6A7E52-2F6C-4910-A0C0-CFF2B0F913B7}"/>
              </a:ext>
            </a:extLst>
          </p:cNvPr>
          <p:cNvSpPr>
            <a:spLocks noGrp="1"/>
          </p:cNvSpPr>
          <p:nvPr>
            <p:ph type="title"/>
          </p:nvPr>
        </p:nvSpPr>
        <p:spPr>
          <a:xfrm>
            <a:off x="68713" y="309738"/>
            <a:ext cx="10446888" cy="895189"/>
          </a:xfrm>
        </p:spPr>
        <p:txBody>
          <a:bodyPr/>
          <a:lstStyle/>
          <a:p>
            <a:r>
              <a:rPr lang="en-GB" dirty="0"/>
              <a:t>Economy wide cost forecasts hide crucial timing and distributional impacts</a:t>
            </a:r>
          </a:p>
        </p:txBody>
      </p:sp>
      <p:pic>
        <p:nvPicPr>
          <p:cNvPr id="10" name="Picture 9">
            <a:extLst>
              <a:ext uri="{FF2B5EF4-FFF2-40B4-BE49-F238E27FC236}">
                <a16:creationId xmlns:a16="http://schemas.microsoft.com/office/drawing/2014/main" id="{3BB3E800-EEAB-4430-B77D-8912AB57323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350" y="1586683"/>
            <a:ext cx="9416677" cy="4655274"/>
          </a:xfrm>
          <a:prstGeom prst="rect">
            <a:avLst/>
          </a:prstGeom>
          <a:noFill/>
        </p:spPr>
      </p:pic>
    </p:spTree>
    <p:extLst>
      <p:ext uri="{BB962C8B-B14F-4D97-AF65-F5344CB8AC3E}">
        <p14:creationId xmlns:p14="http://schemas.microsoft.com/office/powerpoint/2010/main" val="2135660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B130ED-9432-4740-9ECE-1A0DE16F07DC}"/>
              </a:ext>
            </a:extLst>
          </p:cNvPr>
          <p:cNvSpPr>
            <a:spLocks noGrp="1"/>
          </p:cNvSpPr>
          <p:nvPr>
            <p:ph sz="half" idx="16"/>
          </p:nvPr>
        </p:nvSpPr>
        <p:spPr/>
        <p:txBody>
          <a:bodyPr/>
          <a:lstStyle/>
          <a:p>
            <a:r>
              <a:rPr lang="en-GB" dirty="0"/>
              <a:t>Proportion of English homes at different Energy Performance Certificate (EPC) ratings by household income quintile: 2013-14 &amp; 2019-20</a:t>
            </a:r>
          </a:p>
        </p:txBody>
      </p:sp>
      <p:sp>
        <p:nvSpPr>
          <p:cNvPr id="3" name="Content Placeholder 2">
            <a:extLst>
              <a:ext uri="{FF2B5EF4-FFF2-40B4-BE49-F238E27FC236}">
                <a16:creationId xmlns:a16="http://schemas.microsoft.com/office/drawing/2014/main" id="{112A258A-49FB-4C84-9556-A4636EE5895E}"/>
              </a:ext>
            </a:extLst>
          </p:cNvPr>
          <p:cNvSpPr>
            <a:spLocks noGrp="1"/>
          </p:cNvSpPr>
          <p:nvPr>
            <p:ph sz="half" idx="14"/>
          </p:nvPr>
        </p:nvSpPr>
        <p:spPr/>
        <p:txBody>
          <a:bodyPr/>
          <a:lstStyle/>
          <a:p>
            <a:endParaRPr lang="en-GB" dirty="0"/>
          </a:p>
        </p:txBody>
      </p:sp>
      <p:sp>
        <p:nvSpPr>
          <p:cNvPr id="4" name="Content Placeholder 3">
            <a:extLst>
              <a:ext uri="{FF2B5EF4-FFF2-40B4-BE49-F238E27FC236}">
                <a16:creationId xmlns:a16="http://schemas.microsoft.com/office/drawing/2014/main" id="{752CF7DB-9E6F-43C5-BCF9-7B45792C1683}"/>
              </a:ext>
            </a:extLst>
          </p:cNvPr>
          <p:cNvSpPr>
            <a:spLocks noGrp="1"/>
          </p:cNvSpPr>
          <p:nvPr>
            <p:ph sz="half" idx="15"/>
          </p:nvPr>
        </p:nvSpPr>
        <p:spPr>
          <a:xfrm>
            <a:off x="263351" y="6241957"/>
            <a:ext cx="9093178" cy="365126"/>
          </a:xfrm>
        </p:spPr>
        <p:txBody>
          <a:bodyPr/>
          <a:lstStyle/>
          <a:p>
            <a:r>
              <a:rPr lang="en-GB" dirty="0"/>
              <a:t>Source: Analysis of English Housing Survey data</a:t>
            </a:r>
          </a:p>
          <a:p>
            <a:endParaRPr lang="en-GB" dirty="0"/>
          </a:p>
        </p:txBody>
      </p:sp>
      <p:sp>
        <p:nvSpPr>
          <p:cNvPr id="5" name="Title 4">
            <a:extLst>
              <a:ext uri="{FF2B5EF4-FFF2-40B4-BE49-F238E27FC236}">
                <a16:creationId xmlns:a16="http://schemas.microsoft.com/office/drawing/2014/main" id="{8C6A7E52-2F6C-4910-A0C0-CFF2B0F913B7}"/>
              </a:ext>
            </a:extLst>
          </p:cNvPr>
          <p:cNvSpPr>
            <a:spLocks noGrp="1"/>
          </p:cNvSpPr>
          <p:nvPr>
            <p:ph type="title"/>
          </p:nvPr>
        </p:nvSpPr>
        <p:spPr>
          <a:xfrm>
            <a:off x="68712" y="136527"/>
            <a:ext cx="11089757" cy="895189"/>
          </a:xfrm>
        </p:spPr>
        <p:txBody>
          <a:bodyPr/>
          <a:lstStyle/>
          <a:p>
            <a:r>
              <a:rPr lang="en-GB" dirty="0"/>
              <a:t>Fair distribution of costs and support is vital (but not easy)</a:t>
            </a:r>
          </a:p>
        </p:txBody>
      </p:sp>
      <p:sp>
        <p:nvSpPr>
          <p:cNvPr id="6" name="Slide Number Placeholder 5">
            <a:extLst>
              <a:ext uri="{FF2B5EF4-FFF2-40B4-BE49-F238E27FC236}">
                <a16:creationId xmlns:a16="http://schemas.microsoft.com/office/drawing/2014/main" id="{BB5CA5A8-D96B-405C-BE4B-9750A7D6BCDA}"/>
              </a:ext>
            </a:extLst>
          </p:cNvPr>
          <p:cNvSpPr>
            <a:spLocks noGrp="1"/>
          </p:cNvSpPr>
          <p:nvPr>
            <p:ph type="sldNum" sz="quarter" idx="4"/>
          </p:nvPr>
        </p:nvSpPr>
        <p:spPr/>
        <p:txBody>
          <a:bodyPr/>
          <a:lstStyle/>
          <a:p>
            <a:r>
              <a:rPr lang="en-GB" dirty="0">
                <a:solidFill>
                  <a:srgbClr val="404040"/>
                </a:solidFill>
              </a:rPr>
              <a:t>© The Economy 2030 Inquiry</a:t>
            </a:r>
          </a:p>
          <a:p>
            <a:r>
              <a:rPr lang="en-GB" dirty="0">
                <a:solidFill>
                  <a:srgbClr val="404040"/>
                </a:solidFill>
              </a:rPr>
              <a:t>economy2030.resolutionfoundation.org</a:t>
            </a:r>
          </a:p>
          <a:p>
            <a:endParaRPr lang="en-GB" dirty="0"/>
          </a:p>
        </p:txBody>
      </p:sp>
      <p:pic>
        <p:nvPicPr>
          <p:cNvPr id="10" name="Picture 9">
            <a:extLst>
              <a:ext uri="{FF2B5EF4-FFF2-40B4-BE49-F238E27FC236}">
                <a16:creationId xmlns:a16="http://schemas.microsoft.com/office/drawing/2014/main" id="{72DF4344-A67F-4571-AB20-857145D4152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351" y="1576880"/>
            <a:ext cx="9301063" cy="4655274"/>
          </a:xfrm>
          <a:prstGeom prst="rect">
            <a:avLst/>
          </a:prstGeom>
          <a:noFill/>
        </p:spPr>
      </p:pic>
    </p:spTree>
    <p:extLst>
      <p:ext uri="{BB962C8B-B14F-4D97-AF65-F5344CB8AC3E}">
        <p14:creationId xmlns:p14="http://schemas.microsoft.com/office/powerpoint/2010/main" val="903264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B130ED-9432-4740-9ECE-1A0DE16F07DC}"/>
              </a:ext>
            </a:extLst>
          </p:cNvPr>
          <p:cNvSpPr>
            <a:spLocks noGrp="1"/>
          </p:cNvSpPr>
          <p:nvPr>
            <p:ph sz="half" idx="16"/>
          </p:nvPr>
        </p:nvSpPr>
        <p:spPr/>
        <p:txBody>
          <a:bodyPr/>
          <a:lstStyle/>
          <a:p>
            <a:r>
              <a:rPr lang="en-GB" dirty="0"/>
              <a:t>Parking provision by household income quintiles: England, 2019</a:t>
            </a:r>
          </a:p>
        </p:txBody>
      </p:sp>
      <p:sp>
        <p:nvSpPr>
          <p:cNvPr id="3" name="Content Placeholder 2">
            <a:extLst>
              <a:ext uri="{FF2B5EF4-FFF2-40B4-BE49-F238E27FC236}">
                <a16:creationId xmlns:a16="http://schemas.microsoft.com/office/drawing/2014/main" id="{112A258A-49FB-4C84-9556-A4636EE5895E}"/>
              </a:ext>
            </a:extLst>
          </p:cNvPr>
          <p:cNvSpPr>
            <a:spLocks noGrp="1"/>
          </p:cNvSpPr>
          <p:nvPr>
            <p:ph sz="half" idx="14"/>
          </p:nvPr>
        </p:nvSpPr>
        <p:spPr/>
        <p:txBody>
          <a:bodyPr/>
          <a:lstStyle/>
          <a:p>
            <a:endParaRPr lang="en-GB" dirty="0"/>
          </a:p>
        </p:txBody>
      </p:sp>
      <p:sp>
        <p:nvSpPr>
          <p:cNvPr id="4" name="Content Placeholder 3">
            <a:extLst>
              <a:ext uri="{FF2B5EF4-FFF2-40B4-BE49-F238E27FC236}">
                <a16:creationId xmlns:a16="http://schemas.microsoft.com/office/drawing/2014/main" id="{752CF7DB-9E6F-43C5-BCF9-7B45792C1683}"/>
              </a:ext>
            </a:extLst>
          </p:cNvPr>
          <p:cNvSpPr>
            <a:spLocks noGrp="1"/>
          </p:cNvSpPr>
          <p:nvPr>
            <p:ph sz="half" idx="15"/>
          </p:nvPr>
        </p:nvSpPr>
        <p:spPr>
          <a:xfrm>
            <a:off x="263351" y="6241957"/>
            <a:ext cx="9093178" cy="365126"/>
          </a:xfrm>
        </p:spPr>
        <p:txBody>
          <a:bodyPr/>
          <a:lstStyle/>
          <a:p>
            <a:r>
              <a:rPr lang="en-GB" dirty="0"/>
              <a:t>Notes: Categories are regardless of car ownership</a:t>
            </a:r>
          </a:p>
          <a:p>
            <a:r>
              <a:rPr lang="en-GB" dirty="0"/>
              <a:t>Source: Department of Levelling up, housing and Communities, English Housing Survey Live Tables</a:t>
            </a:r>
          </a:p>
          <a:p>
            <a:endParaRPr lang="en-GB" dirty="0"/>
          </a:p>
        </p:txBody>
      </p:sp>
      <p:sp>
        <p:nvSpPr>
          <p:cNvPr id="5" name="Title 4">
            <a:extLst>
              <a:ext uri="{FF2B5EF4-FFF2-40B4-BE49-F238E27FC236}">
                <a16:creationId xmlns:a16="http://schemas.microsoft.com/office/drawing/2014/main" id="{8C6A7E52-2F6C-4910-A0C0-CFF2B0F913B7}"/>
              </a:ext>
            </a:extLst>
          </p:cNvPr>
          <p:cNvSpPr>
            <a:spLocks noGrp="1"/>
          </p:cNvSpPr>
          <p:nvPr>
            <p:ph type="title"/>
          </p:nvPr>
        </p:nvSpPr>
        <p:spPr>
          <a:xfrm>
            <a:off x="68713" y="136527"/>
            <a:ext cx="9999416" cy="895189"/>
          </a:xfrm>
        </p:spPr>
        <p:txBody>
          <a:bodyPr/>
          <a:lstStyle/>
          <a:p>
            <a:r>
              <a:rPr lang="en-GB" dirty="0"/>
              <a:t>Sharing the benefits of net zero is as important as sharing the costs</a:t>
            </a:r>
          </a:p>
        </p:txBody>
      </p:sp>
      <p:pic>
        <p:nvPicPr>
          <p:cNvPr id="9" name="Picture 8">
            <a:extLst>
              <a:ext uri="{FF2B5EF4-FFF2-40B4-BE49-F238E27FC236}">
                <a16:creationId xmlns:a16="http://schemas.microsoft.com/office/drawing/2014/main" id="{935D32A9-21B0-4ED4-BAF1-4666E19D590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272" y="1586682"/>
            <a:ext cx="9299590" cy="4540885"/>
          </a:xfrm>
          <a:prstGeom prst="rect">
            <a:avLst/>
          </a:prstGeom>
          <a:noFill/>
        </p:spPr>
      </p:pic>
    </p:spTree>
    <p:extLst>
      <p:ext uri="{BB962C8B-B14F-4D97-AF65-F5344CB8AC3E}">
        <p14:creationId xmlns:p14="http://schemas.microsoft.com/office/powerpoint/2010/main" val="2232639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4FEA4A-07D3-422E-BB3A-81B6CB112CC1}"/>
              </a:ext>
            </a:extLst>
          </p:cNvPr>
          <p:cNvSpPr>
            <a:spLocks noGrp="1"/>
          </p:cNvSpPr>
          <p:nvPr>
            <p:ph idx="1"/>
          </p:nvPr>
        </p:nvSpPr>
        <p:spPr>
          <a:xfrm>
            <a:off x="263351" y="1390650"/>
            <a:ext cx="10557049" cy="4965698"/>
          </a:xfrm>
        </p:spPr>
        <p:txBody>
          <a:bodyPr/>
          <a:lstStyle/>
          <a:p>
            <a:r>
              <a:rPr lang="en-GB" dirty="0"/>
              <a:t>The 2020s will see the UK enter a new, more visible, phase of decarbonisation</a:t>
            </a:r>
          </a:p>
          <a:p>
            <a:pPr marL="0" indent="0">
              <a:buNone/>
            </a:pPr>
            <a:endParaRPr lang="en-GB" dirty="0"/>
          </a:p>
          <a:p>
            <a:r>
              <a:rPr lang="en-GB" dirty="0"/>
              <a:t>Delivering this requires honesty about the challenges involved</a:t>
            </a:r>
          </a:p>
          <a:p>
            <a:pPr lvl="1"/>
            <a:endParaRPr lang="en-GB" dirty="0"/>
          </a:p>
          <a:p>
            <a:r>
              <a:rPr lang="en-GB" dirty="0"/>
              <a:t>The timing and distributional impacts of costs and benefits is key</a:t>
            </a:r>
          </a:p>
          <a:p>
            <a:endParaRPr lang="en-GB" dirty="0"/>
          </a:p>
          <a:p>
            <a:r>
              <a:rPr lang="en-GB" dirty="0"/>
              <a:t>Net zero must be placed at the centre of the UK’s economic strategy</a:t>
            </a:r>
          </a:p>
          <a:p>
            <a:endParaRPr lang="en-GB" dirty="0">
              <a:latin typeface="+mn-lt"/>
            </a:endParaRPr>
          </a:p>
        </p:txBody>
      </p:sp>
      <p:sp>
        <p:nvSpPr>
          <p:cNvPr id="3" name="Title 2">
            <a:extLst>
              <a:ext uri="{FF2B5EF4-FFF2-40B4-BE49-F238E27FC236}">
                <a16:creationId xmlns:a16="http://schemas.microsoft.com/office/drawing/2014/main" id="{69CED48C-88EB-432A-BB51-99E9F0EB3024}"/>
              </a:ext>
            </a:extLst>
          </p:cNvPr>
          <p:cNvSpPr>
            <a:spLocks noGrp="1"/>
          </p:cNvSpPr>
          <p:nvPr>
            <p:ph type="title"/>
          </p:nvPr>
        </p:nvSpPr>
        <p:spPr/>
        <p:txBody>
          <a:bodyPr/>
          <a:lstStyle/>
          <a:p>
            <a:r>
              <a:rPr lang="en-GB" dirty="0"/>
              <a:t>The UK’s economic strategy needs updating in light of net zero</a:t>
            </a:r>
          </a:p>
        </p:txBody>
      </p:sp>
    </p:spTree>
    <p:extLst>
      <p:ext uri="{BB962C8B-B14F-4D97-AF65-F5344CB8AC3E}">
        <p14:creationId xmlns:p14="http://schemas.microsoft.com/office/powerpoint/2010/main" val="3408991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F3E279-9716-4319-BA9B-B43992F5971A}"/>
              </a:ext>
            </a:extLst>
          </p:cNvPr>
          <p:cNvSpPr>
            <a:spLocks noGrp="1"/>
          </p:cNvSpPr>
          <p:nvPr>
            <p:ph idx="1"/>
          </p:nvPr>
        </p:nvSpPr>
        <p:spPr>
          <a:xfrm>
            <a:off x="263351" y="1390650"/>
            <a:ext cx="11516845" cy="4965698"/>
          </a:xfrm>
        </p:spPr>
        <p:txBody>
          <a:bodyPr/>
          <a:lstStyle/>
          <a:p>
            <a:endParaRPr lang="en-GB" dirty="0"/>
          </a:p>
          <a:p>
            <a:r>
              <a:rPr lang="en-GB" dirty="0"/>
              <a:t>Inflation is at its highest for 40 years with low income households are being hit hardest</a:t>
            </a:r>
          </a:p>
          <a:p>
            <a:endParaRPr lang="en-GB" dirty="0"/>
          </a:p>
          <a:p>
            <a:r>
              <a:rPr lang="en-GB" dirty="0"/>
              <a:t>Prioritising growth but also sharing the gains from growth is key to boosting incomes across the distribution</a:t>
            </a:r>
          </a:p>
          <a:p>
            <a:endParaRPr lang="en-GB" dirty="0"/>
          </a:p>
          <a:p>
            <a:r>
              <a:rPr lang="en-GB" dirty="0"/>
              <a:t>New phase of net zero transition necessitates focus on low income households</a:t>
            </a:r>
          </a:p>
        </p:txBody>
      </p:sp>
      <p:sp>
        <p:nvSpPr>
          <p:cNvPr id="3" name="Slide Number Placeholder 2">
            <a:extLst>
              <a:ext uri="{FF2B5EF4-FFF2-40B4-BE49-F238E27FC236}">
                <a16:creationId xmlns:a16="http://schemas.microsoft.com/office/drawing/2014/main" id="{0E6A211F-A0AB-49AC-9884-91D3B991E5F3}"/>
              </a:ext>
            </a:extLst>
          </p:cNvPr>
          <p:cNvSpPr>
            <a:spLocks noGrp="1"/>
          </p:cNvSpPr>
          <p:nvPr>
            <p:ph type="sldNum" sz="quarter" idx="4"/>
          </p:nvPr>
        </p:nvSpPr>
        <p:spPr/>
        <p:txBody>
          <a:bodyPr/>
          <a:lstStyle/>
          <a:p>
            <a:fld id="{2776AA18-0F2D-459B-B527-0D07FF7AAD40}" type="slidenum">
              <a:rPr lang="en-GB" smtClean="0"/>
              <a:pPr/>
              <a:t>29</a:t>
            </a:fld>
            <a:endParaRPr lang="en-GB" dirty="0"/>
          </a:p>
        </p:txBody>
      </p:sp>
      <p:sp>
        <p:nvSpPr>
          <p:cNvPr id="4" name="Title 3">
            <a:extLst>
              <a:ext uri="{FF2B5EF4-FFF2-40B4-BE49-F238E27FC236}">
                <a16:creationId xmlns:a16="http://schemas.microsoft.com/office/drawing/2014/main" id="{A9B739B1-F938-47F4-A8AE-D1AD2E97A234}"/>
              </a:ext>
            </a:extLst>
          </p:cNvPr>
          <p:cNvSpPr>
            <a:spLocks noGrp="1"/>
          </p:cNvSpPr>
          <p:nvPr>
            <p:ph type="title"/>
          </p:nvPr>
        </p:nvSpPr>
        <p:spPr/>
        <p:txBody>
          <a:bodyPr/>
          <a:lstStyle/>
          <a:p>
            <a:r>
              <a:rPr lang="en-GB" dirty="0"/>
              <a:t>Key takeaways:</a:t>
            </a:r>
          </a:p>
        </p:txBody>
      </p:sp>
      <p:sp>
        <p:nvSpPr>
          <p:cNvPr id="5" name="Footer Placeholder 4">
            <a:extLst>
              <a:ext uri="{FF2B5EF4-FFF2-40B4-BE49-F238E27FC236}">
                <a16:creationId xmlns:a16="http://schemas.microsoft.com/office/drawing/2014/main" id="{B4C47F1A-A76A-4163-ADC0-1210F5C6F545}"/>
              </a:ext>
            </a:extLst>
          </p:cNvPr>
          <p:cNvSpPr>
            <a:spLocks noGrp="1"/>
          </p:cNvSpPr>
          <p:nvPr>
            <p:ph type="ftr" sz="quarter" idx="3"/>
          </p:nvPr>
        </p:nvSpPr>
        <p:spPr/>
        <p:txBody>
          <a:bodyPr/>
          <a:lstStyle/>
          <a:p>
            <a:r>
              <a:rPr lang="en-GB"/>
              <a:t>@resfoundation</a:t>
            </a:r>
            <a:endParaRPr lang="en-GB" dirty="0"/>
          </a:p>
        </p:txBody>
      </p:sp>
    </p:spTree>
    <p:extLst>
      <p:ext uri="{BB962C8B-B14F-4D97-AF65-F5344CB8AC3E}">
        <p14:creationId xmlns:p14="http://schemas.microsoft.com/office/powerpoint/2010/main" val="1892990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776AA18-0F2D-459B-B527-0D07FF7AAD40}" type="slidenum">
              <a:rPr lang="en-GB" smtClean="0"/>
              <a:pPr/>
              <a:t>3</a:t>
            </a:fld>
            <a:endParaRPr lang="en-GB" dirty="0"/>
          </a:p>
        </p:txBody>
      </p:sp>
      <p:sp>
        <p:nvSpPr>
          <p:cNvPr id="4" name="Text Placeholder 3"/>
          <p:cNvSpPr>
            <a:spLocks noGrp="1"/>
          </p:cNvSpPr>
          <p:nvPr>
            <p:ph type="body" sz="quarter" idx="10"/>
          </p:nvPr>
        </p:nvSpPr>
        <p:spPr/>
        <p:txBody>
          <a:bodyPr/>
          <a:lstStyle/>
          <a:p>
            <a:r>
              <a:rPr lang="en-GB" dirty="0"/>
              <a:t>The cost of living crunch</a:t>
            </a:r>
          </a:p>
        </p:txBody>
      </p:sp>
      <p:sp>
        <p:nvSpPr>
          <p:cNvPr id="2" name="Footer Placeholder 1"/>
          <p:cNvSpPr>
            <a:spLocks noGrp="1"/>
          </p:cNvSpPr>
          <p:nvPr>
            <p:ph type="ftr" sz="quarter" idx="3"/>
          </p:nvPr>
        </p:nvSpPr>
        <p:spPr/>
        <p:txBody>
          <a:bodyPr/>
          <a:lstStyle/>
          <a:p>
            <a:r>
              <a:rPr lang="en-GB"/>
              <a:t>@resfoundation</a:t>
            </a:r>
            <a:endParaRPr lang="en-GB" dirty="0"/>
          </a:p>
        </p:txBody>
      </p:sp>
      <p:sp>
        <p:nvSpPr>
          <p:cNvPr id="7" name="Text Placeholder 6">
            <a:extLst>
              <a:ext uri="{FF2B5EF4-FFF2-40B4-BE49-F238E27FC236}">
                <a16:creationId xmlns:a16="http://schemas.microsoft.com/office/drawing/2014/main" id="{5943F66F-492D-4F19-BB2E-6FFC6F539333}"/>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851025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2C728BA8-654E-442F-9B49-B11BF692B53B}" type="datetime6">
              <a:rPr lang="en-US" smtClean="0"/>
              <a:pPr/>
              <a:t>July 22</a:t>
            </a:fld>
            <a:endParaRPr lang="en-GB" dirty="0"/>
          </a:p>
        </p:txBody>
      </p:sp>
      <p:sp>
        <p:nvSpPr>
          <p:cNvPr id="3" name="Footer Placeholder 2"/>
          <p:cNvSpPr>
            <a:spLocks noGrp="1"/>
          </p:cNvSpPr>
          <p:nvPr>
            <p:ph type="ftr" sz="quarter" idx="3"/>
          </p:nvPr>
        </p:nvSpPr>
        <p:spPr/>
        <p:txBody>
          <a:bodyPr/>
          <a:lstStyle/>
          <a:p>
            <a:r>
              <a:rPr lang="en-GB"/>
              <a:t>@resfoundation</a:t>
            </a:r>
            <a:endParaRPr lang="en-GB" dirty="0"/>
          </a:p>
        </p:txBody>
      </p:sp>
      <p:sp>
        <p:nvSpPr>
          <p:cNvPr id="4" name="Text Placeholder 3"/>
          <p:cNvSpPr>
            <a:spLocks noGrp="1"/>
          </p:cNvSpPr>
          <p:nvPr>
            <p:ph type="body" sz="quarter" idx="10"/>
          </p:nvPr>
        </p:nvSpPr>
        <p:spPr/>
        <p:txBody>
          <a:bodyPr/>
          <a:lstStyle/>
          <a:p>
            <a:r>
              <a:rPr lang="en-GB" dirty="0"/>
              <a:t>Living standards and the transition to net zero</a:t>
            </a:r>
          </a:p>
        </p:txBody>
      </p:sp>
      <p:sp>
        <p:nvSpPr>
          <p:cNvPr id="5" name="Text Placeholder 4"/>
          <p:cNvSpPr>
            <a:spLocks noGrp="1"/>
          </p:cNvSpPr>
          <p:nvPr>
            <p:ph type="body" sz="quarter" idx="11"/>
          </p:nvPr>
        </p:nvSpPr>
        <p:spPr>
          <a:xfrm>
            <a:off x="685800" y="3028421"/>
            <a:ext cx="10226675" cy="650930"/>
          </a:xfrm>
        </p:spPr>
        <p:txBody>
          <a:bodyPr/>
          <a:lstStyle/>
          <a:p>
            <a:r>
              <a:rPr lang="en-GB" dirty="0"/>
              <a:t>THFC Cambridge Symposium, 12 July 2022</a:t>
            </a:r>
          </a:p>
        </p:txBody>
      </p:sp>
      <p:sp>
        <p:nvSpPr>
          <p:cNvPr id="6" name="Text Placeholder 5"/>
          <p:cNvSpPr>
            <a:spLocks noGrp="1"/>
          </p:cNvSpPr>
          <p:nvPr>
            <p:ph type="body" sz="quarter" idx="12"/>
          </p:nvPr>
        </p:nvSpPr>
        <p:spPr/>
        <p:txBody>
          <a:bodyPr/>
          <a:lstStyle/>
          <a:p>
            <a:endParaRPr lang="en-GB" b="1" dirty="0"/>
          </a:p>
          <a:p>
            <a:r>
              <a:rPr lang="en-GB" b="1" dirty="0"/>
              <a:t>James Smith, </a:t>
            </a:r>
            <a:r>
              <a:rPr lang="en-GB" dirty="0"/>
              <a:t>Research Director, Resolution Foundation</a:t>
            </a:r>
          </a:p>
          <a:p>
            <a:endParaRPr lang="en-GB" dirty="0"/>
          </a:p>
        </p:txBody>
      </p:sp>
    </p:spTree>
    <p:extLst>
      <p:ext uri="{BB962C8B-B14F-4D97-AF65-F5344CB8AC3E}">
        <p14:creationId xmlns:p14="http://schemas.microsoft.com/office/powerpoint/2010/main" val="3692717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F0DE86-304B-4057-8AF6-46A152C35EB3}"/>
              </a:ext>
            </a:extLst>
          </p:cNvPr>
          <p:cNvSpPr>
            <a:spLocks noGrp="1"/>
          </p:cNvSpPr>
          <p:nvPr>
            <p:ph type="sldNum" sz="quarter" idx="4"/>
          </p:nvPr>
        </p:nvSpPr>
        <p:spPr/>
        <p:txBody>
          <a:bodyPr/>
          <a:lstStyle/>
          <a:p>
            <a:fld id="{2776AA18-0F2D-459B-B527-0D07FF7AAD40}" type="slidenum">
              <a:rPr lang="en-GB" smtClean="0"/>
              <a:pPr/>
              <a:t>4</a:t>
            </a:fld>
            <a:endParaRPr lang="en-GB" dirty="0"/>
          </a:p>
        </p:txBody>
      </p:sp>
      <p:sp>
        <p:nvSpPr>
          <p:cNvPr id="3" name="Content Placeholder 2">
            <a:extLst>
              <a:ext uri="{FF2B5EF4-FFF2-40B4-BE49-F238E27FC236}">
                <a16:creationId xmlns:a16="http://schemas.microsoft.com/office/drawing/2014/main" id="{4BC358F1-A398-4E18-B76E-3BCE5B0292AD}"/>
              </a:ext>
            </a:extLst>
          </p:cNvPr>
          <p:cNvSpPr>
            <a:spLocks noGrp="1"/>
          </p:cNvSpPr>
          <p:nvPr>
            <p:ph sz="half" idx="16"/>
          </p:nvPr>
        </p:nvSpPr>
        <p:spPr>
          <a:xfrm>
            <a:off x="263351" y="1149824"/>
            <a:ext cx="10700480" cy="310307"/>
          </a:xfrm>
        </p:spPr>
        <p:txBody>
          <a:bodyPr/>
          <a:lstStyle/>
          <a:p>
            <a:r>
              <a:rPr lang="en-GB" dirty="0"/>
              <a:t>Annual CPI inflation: outturn and various Bank of England forecasts</a:t>
            </a:r>
          </a:p>
        </p:txBody>
      </p:sp>
      <p:sp>
        <p:nvSpPr>
          <p:cNvPr id="5" name="Content Placeholder 4">
            <a:extLst>
              <a:ext uri="{FF2B5EF4-FFF2-40B4-BE49-F238E27FC236}">
                <a16:creationId xmlns:a16="http://schemas.microsoft.com/office/drawing/2014/main" id="{B74677C9-05DD-427A-8D56-0EBE2893FA61}"/>
              </a:ext>
            </a:extLst>
          </p:cNvPr>
          <p:cNvSpPr>
            <a:spLocks noGrp="1"/>
          </p:cNvSpPr>
          <p:nvPr>
            <p:ph sz="half" idx="14"/>
          </p:nvPr>
        </p:nvSpPr>
        <p:spPr/>
        <p:txBody>
          <a:bodyPr/>
          <a:lstStyle/>
          <a:p>
            <a:endParaRPr lang="en-GB"/>
          </a:p>
        </p:txBody>
      </p:sp>
      <p:sp>
        <p:nvSpPr>
          <p:cNvPr id="6" name="Content Placeholder 5">
            <a:extLst>
              <a:ext uri="{FF2B5EF4-FFF2-40B4-BE49-F238E27FC236}">
                <a16:creationId xmlns:a16="http://schemas.microsoft.com/office/drawing/2014/main" id="{76FBE0E8-921B-4C8C-8394-CF5A16A2C7DD}"/>
              </a:ext>
            </a:extLst>
          </p:cNvPr>
          <p:cNvSpPr>
            <a:spLocks noGrp="1"/>
          </p:cNvSpPr>
          <p:nvPr>
            <p:ph sz="half" idx="15"/>
          </p:nvPr>
        </p:nvSpPr>
        <p:spPr/>
        <p:txBody>
          <a:bodyPr/>
          <a:lstStyle/>
          <a:p>
            <a:r>
              <a:rPr lang="en-GB" dirty="0"/>
              <a:t>Source: RF analysis of ONS, Consumer Prices; Bank of England, Monetary Policy Report – May 2022.</a:t>
            </a:r>
          </a:p>
          <a:p>
            <a:endParaRPr lang="en-GB" dirty="0"/>
          </a:p>
        </p:txBody>
      </p:sp>
      <p:sp>
        <p:nvSpPr>
          <p:cNvPr id="7" name="Footer Placeholder 6">
            <a:extLst>
              <a:ext uri="{FF2B5EF4-FFF2-40B4-BE49-F238E27FC236}">
                <a16:creationId xmlns:a16="http://schemas.microsoft.com/office/drawing/2014/main" id="{66C2728D-94E9-42CE-81D6-6E2710B01AB7}"/>
              </a:ext>
            </a:extLst>
          </p:cNvPr>
          <p:cNvSpPr>
            <a:spLocks noGrp="1"/>
          </p:cNvSpPr>
          <p:nvPr>
            <p:ph type="ftr" sz="quarter" idx="3"/>
          </p:nvPr>
        </p:nvSpPr>
        <p:spPr/>
        <p:txBody>
          <a:bodyPr/>
          <a:lstStyle/>
          <a:p>
            <a:r>
              <a:rPr lang="en-GB"/>
              <a:t>@resfoundation</a:t>
            </a:r>
            <a:endParaRPr lang="en-GB" dirty="0"/>
          </a:p>
        </p:txBody>
      </p:sp>
      <p:sp>
        <p:nvSpPr>
          <p:cNvPr id="8" name="Title 7">
            <a:extLst>
              <a:ext uri="{FF2B5EF4-FFF2-40B4-BE49-F238E27FC236}">
                <a16:creationId xmlns:a16="http://schemas.microsoft.com/office/drawing/2014/main" id="{4469F8E0-0ADF-4D36-8BE8-902E7687140D}"/>
              </a:ext>
            </a:extLst>
          </p:cNvPr>
          <p:cNvSpPr>
            <a:spLocks noGrp="1"/>
          </p:cNvSpPr>
          <p:nvPr>
            <p:ph type="title"/>
          </p:nvPr>
        </p:nvSpPr>
        <p:spPr/>
        <p:txBody>
          <a:bodyPr/>
          <a:lstStyle/>
          <a:p>
            <a:r>
              <a:rPr lang="en-GB" dirty="0"/>
              <a:t>Inflation is at its highest level for 40 years and is forecast to go higher</a:t>
            </a:r>
          </a:p>
        </p:txBody>
      </p:sp>
      <p:pic>
        <p:nvPicPr>
          <p:cNvPr id="10" name="Picture Placeholder 9">
            <a:extLst>
              <a:ext uri="{FF2B5EF4-FFF2-40B4-BE49-F238E27FC236}">
                <a16:creationId xmlns:a16="http://schemas.microsoft.com/office/drawing/2014/main" id="{645F73D3-14F0-4FFD-9E83-6BB6D20393A5}"/>
              </a:ext>
            </a:extLst>
          </p:cNvPr>
          <p:cNvPicPr>
            <a:picLocks noGrp="1" noChangeAspect="1"/>
          </p:cNvPicPr>
          <p:nvPr>
            <p:ph type="pic" sz="quarter" idx="12"/>
          </p:nvPr>
        </p:nvPicPr>
        <p:blipFill>
          <a:blip r:embed="rId2"/>
          <a:srcRect t="39" b="39"/>
          <a:stretch>
            <a:fillRect/>
          </a:stretch>
        </p:blipFill>
        <p:spPr>
          <a:prstGeom prst="rect">
            <a:avLst/>
          </a:prstGeom>
        </p:spPr>
      </p:pic>
    </p:spTree>
    <p:extLst>
      <p:ext uri="{BB962C8B-B14F-4D97-AF65-F5344CB8AC3E}">
        <p14:creationId xmlns:p14="http://schemas.microsoft.com/office/powerpoint/2010/main" val="793579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5204E8-495B-410F-93DC-558C96F96647}"/>
              </a:ext>
            </a:extLst>
          </p:cNvPr>
          <p:cNvSpPr>
            <a:spLocks noGrp="1"/>
          </p:cNvSpPr>
          <p:nvPr>
            <p:ph type="sldNum" sz="quarter" idx="4"/>
          </p:nvPr>
        </p:nvSpPr>
        <p:spPr/>
        <p:txBody>
          <a:bodyPr/>
          <a:lstStyle/>
          <a:p>
            <a:fld id="{2776AA18-0F2D-459B-B527-0D07FF7AAD40}" type="slidenum">
              <a:rPr lang="en-GB" smtClean="0"/>
              <a:pPr/>
              <a:t>5</a:t>
            </a:fld>
            <a:endParaRPr lang="en-GB" dirty="0"/>
          </a:p>
        </p:txBody>
      </p:sp>
      <p:sp>
        <p:nvSpPr>
          <p:cNvPr id="3" name="Content Placeholder 2">
            <a:extLst>
              <a:ext uri="{FF2B5EF4-FFF2-40B4-BE49-F238E27FC236}">
                <a16:creationId xmlns:a16="http://schemas.microsoft.com/office/drawing/2014/main" id="{10FB9CB8-DA52-49D9-A0E4-19A5096D0BA0}"/>
              </a:ext>
            </a:extLst>
          </p:cNvPr>
          <p:cNvSpPr>
            <a:spLocks noGrp="1"/>
          </p:cNvSpPr>
          <p:nvPr>
            <p:ph sz="half" idx="16"/>
          </p:nvPr>
        </p:nvSpPr>
        <p:spPr/>
        <p:txBody>
          <a:bodyPr/>
          <a:lstStyle/>
          <a:p>
            <a:r>
              <a:rPr lang="en-GB" dirty="0"/>
              <a:t>Gap between estimated CPI-consistent inflation rate for lowest equivalised disposable income decile and highest decile: UK </a:t>
            </a:r>
          </a:p>
        </p:txBody>
      </p:sp>
      <p:pic>
        <p:nvPicPr>
          <p:cNvPr id="9" name="Picture Placeholder 8">
            <a:extLst>
              <a:ext uri="{FF2B5EF4-FFF2-40B4-BE49-F238E27FC236}">
                <a16:creationId xmlns:a16="http://schemas.microsoft.com/office/drawing/2014/main" id="{3E5DE178-0475-447B-8882-117F29D28885}"/>
              </a:ext>
            </a:extLst>
          </p:cNvPr>
          <p:cNvPicPr>
            <a:picLocks noGrp="1" noChangeAspect="1"/>
          </p:cNvPicPr>
          <p:nvPr>
            <p:ph type="pic" sz="quarter" idx="12"/>
          </p:nvPr>
        </p:nvPicPr>
        <p:blipFill>
          <a:blip r:embed="rId2"/>
          <a:srcRect l="17" r="17"/>
          <a:stretch>
            <a:fillRect/>
          </a:stretch>
        </p:blipFill>
        <p:spPr>
          <a:prstGeom prst="rect">
            <a:avLst/>
          </a:prstGeom>
        </p:spPr>
      </p:pic>
      <p:sp>
        <p:nvSpPr>
          <p:cNvPr id="5" name="Content Placeholder 4">
            <a:extLst>
              <a:ext uri="{FF2B5EF4-FFF2-40B4-BE49-F238E27FC236}">
                <a16:creationId xmlns:a16="http://schemas.microsoft.com/office/drawing/2014/main" id="{CF39F1E2-B1EB-4856-967C-12412F84B806}"/>
              </a:ext>
            </a:extLst>
          </p:cNvPr>
          <p:cNvSpPr>
            <a:spLocks noGrp="1"/>
          </p:cNvSpPr>
          <p:nvPr>
            <p:ph sz="half" idx="14"/>
          </p:nvPr>
        </p:nvSpPr>
        <p:spPr/>
        <p:txBody>
          <a:bodyPr/>
          <a:lstStyle/>
          <a:p>
            <a:endParaRPr lang="en-GB"/>
          </a:p>
        </p:txBody>
      </p:sp>
      <p:sp>
        <p:nvSpPr>
          <p:cNvPr id="6" name="Content Placeholder 5">
            <a:extLst>
              <a:ext uri="{FF2B5EF4-FFF2-40B4-BE49-F238E27FC236}">
                <a16:creationId xmlns:a16="http://schemas.microsoft.com/office/drawing/2014/main" id="{4D7B75DD-8D3F-438D-B177-E59C08F95227}"/>
              </a:ext>
            </a:extLst>
          </p:cNvPr>
          <p:cNvSpPr>
            <a:spLocks noGrp="1"/>
          </p:cNvSpPr>
          <p:nvPr>
            <p:ph sz="half" idx="15"/>
          </p:nvPr>
        </p:nvSpPr>
        <p:spPr/>
        <p:txBody>
          <a:bodyPr/>
          <a:lstStyle/>
          <a:p>
            <a:r>
              <a:rPr lang="en-GB" dirty="0"/>
              <a:t>Notes: Data prior to 2022 are ONS-produced estimates. After 2022, these are calculations from Resolution Foundation constructed to be consistent with the overall CPI index.</a:t>
            </a:r>
          </a:p>
          <a:p>
            <a:r>
              <a:rPr lang="en-GB" dirty="0"/>
              <a:t>Source: RF analysis of ONS, Consumer Prices &amp; Living Costs and Food Survey.</a:t>
            </a:r>
          </a:p>
          <a:p>
            <a:endParaRPr lang="en-GB" dirty="0"/>
          </a:p>
        </p:txBody>
      </p:sp>
      <p:sp>
        <p:nvSpPr>
          <p:cNvPr id="7" name="Footer Placeholder 6">
            <a:extLst>
              <a:ext uri="{FF2B5EF4-FFF2-40B4-BE49-F238E27FC236}">
                <a16:creationId xmlns:a16="http://schemas.microsoft.com/office/drawing/2014/main" id="{63BB1615-A850-4729-A381-A70CC9A13F13}"/>
              </a:ext>
            </a:extLst>
          </p:cNvPr>
          <p:cNvSpPr>
            <a:spLocks noGrp="1"/>
          </p:cNvSpPr>
          <p:nvPr>
            <p:ph type="ftr" sz="quarter" idx="3"/>
          </p:nvPr>
        </p:nvSpPr>
        <p:spPr/>
        <p:txBody>
          <a:bodyPr/>
          <a:lstStyle/>
          <a:p>
            <a:r>
              <a:rPr lang="en-GB"/>
              <a:t>@resfoundation</a:t>
            </a:r>
            <a:endParaRPr lang="en-GB" dirty="0"/>
          </a:p>
        </p:txBody>
      </p:sp>
      <p:sp>
        <p:nvSpPr>
          <p:cNvPr id="8" name="Title 7">
            <a:extLst>
              <a:ext uri="{FF2B5EF4-FFF2-40B4-BE49-F238E27FC236}">
                <a16:creationId xmlns:a16="http://schemas.microsoft.com/office/drawing/2014/main" id="{D501ADF4-D496-4007-B6E0-AC84384D10B4}"/>
              </a:ext>
            </a:extLst>
          </p:cNvPr>
          <p:cNvSpPr>
            <a:spLocks noGrp="1"/>
          </p:cNvSpPr>
          <p:nvPr>
            <p:ph type="title"/>
          </p:nvPr>
        </p:nvSpPr>
        <p:spPr/>
        <p:txBody>
          <a:bodyPr/>
          <a:lstStyle/>
          <a:p>
            <a:r>
              <a:rPr lang="en-GB" dirty="0"/>
              <a:t>This type of inflation hits the poorest hardest</a:t>
            </a:r>
          </a:p>
        </p:txBody>
      </p:sp>
    </p:spTree>
    <p:extLst>
      <p:ext uri="{BB962C8B-B14F-4D97-AF65-F5344CB8AC3E}">
        <p14:creationId xmlns:p14="http://schemas.microsoft.com/office/powerpoint/2010/main" val="596060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7D74F1-9949-4560-86FE-EF9B8DB7511D}"/>
              </a:ext>
            </a:extLst>
          </p:cNvPr>
          <p:cNvSpPr>
            <a:spLocks noGrp="1"/>
          </p:cNvSpPr>
          <p:nvPr>
            <p:ph type="sldNum" sz="quarter" idx="4"/>
          </p:nvPr>
        </p:nvSpPr>
        <p:spPr/>
        <p:txBody>
          <a:bodyPr/>
          <a:lstStyle/>
          <a:p>
            <a:fld id="{2776AA18-0F2D-459B-B527-0D07FF7AAD40}" type="slidenum">
              <a:rPr lang="en-GB" smtClean="0"/>
              <a:pPr/>
              <a:t>6</a:t>
            </a:fld>
            <a:endParaRPr lang="en-GB" dirty="0"/>
          </a:p>
        </p:txBody>
      </p:sp>
      <p:sp>
        <p:nvSpPr>
          <p:cNvPr id="3" name="Content Placeholder 2">
            <a:extLst>
              <a:ext uri="{FF2B5EF4-FFF2-40B4-BE49-F238E27FC236}">
                <a16:creationId xmlns:a16="http://schemas.microsoft.com/office/drawing/2014/main" id="{7962ECD0-B1B7-4F48-9D77-58AF1981668B}"/>
              </a:ext>
            </a:extLst>
          </p:cNvPr>
          <p:cNvSpPr>
            <a:spLocks noGrp="1"/>
          </p:cNvSpPr>
          <p:nvPr>
            <p:ph sz="half" idx="16"/>
          </p:nvPr>
        </p:nvSpPr>
        <p:spPr>
          <a:xfrm>
            <a:off x="279422" y="1076392"/>
            <a:ext cx="10700480" cy="310307"/>
          </a:xfrm>
        </p:spPr>
        <p:txBody>
          <a:bodyPr/>
          <a:lstStyle/>
          <a:p>
            <a:r>
              <a:rPr lang="en-GB" dirty="0"/>
              <a:t>Annual growth in average weekly earnings (regular pay) and CPIH inflation: UK</a:t>
            </a:r>
          </a:p>
        </p:txBody>
      </p:sp>
      <p:pic>
        <p:nvPicPr>
          <p:cNvPr id="9" name="Picture Placeholder 8">
            <a:extLst>
              <a:ext uri="{FF2B5EF4-FFF2-40B4-BE49-F238E27FC236}">
                <a16:creationId xmlns:a16="http://schemas.microsoft.com/office/drawing/2014/main" id="{9130F544-83C8-4B5C-9DF8-1B4DD18E6407}"/>
              </a:ext>
            </a:extLst>
          </p:cNvPr>
          <p:cNvPicPr>
            <a:picLocks noGrp="1" noChangeAspect="1"/>
          </p:cNvPicPr>
          <p:nvPr>
            <p:ph type="pic" sz="quarter" idx="12"/>
          </p:nvPr>
        </p:nvPicPr>
        <p:blipFill>
          <a:blip r:embed="rId2"/>
          <a:srcRect l="17" r="17"/>
          <a:stretch>
            <a:fillRect/>
          </a:stretch>
        </p:blipFill>
        <p:spPr>
          <a:xfrm>
            <a:off x="279422" y="1476362"/>
            <a:ext cx="9360000" cy="4680000"/>
          </a:xfrm>
          <a:prstGeom prst="rect">
            <a:avLst/>
          </a:prstGeom>
        </p:spPr>
      </p:pic>
      <p:sp>
        <p:nvSpPr>
          <p:cNvPr id="5" name="Content Placeholder 4">
            <a:extLst>
              <a:ext uri="{FF2B5EF4-FFF2-40B4-BE49-F238E27FC236}">
                <a16:creationId xmlns:a16="http://schemas.microsoft.com/office/drawing/2014/main" id="{D055FE58-0775-43D5-9E17-63446AE2200F}"/>
              </a:ext>
            </a:extLst>
          </p:cNvPr>
          <p:cNvSpPr>
            <a:spLocks noGrp="1"/>
          </p:cNvSpPr>
          <p:nvPr>
            <p:ph sz="half" idx="14"/>
          </p:nvPr>
        </p:nvSpPr>
        <p:spPr/>
        <p:txBody>
          <a:bodyPr/>
          <a:lstStyle/>
          <a:p>
            <a:endParaRPr lang="en-GB"/>
          </a:p>
        </p:txBody>
      </p:sp>
      <p:sp>
        <p:nvSpPr>
          <p:cNvPr id="6" name="Content Placeholder 5">
            <a:extLst>
              <a:ext uri="{FF2B5EF4-FFF2-40B4-BE49-F238E27FC236}">
                <a16:creationId xmlns:a16="http://schemas.microsoft.com/office/drawing/2014/main" id="{C94ED202-3B06-4B55-87BA-AAD07241D971}"/>
              </a:ext>
            </a:extLst>
          </p:cNvPr>
          <p:cNvSpPr>
            <a:spLocks noGrp="1"/>
          </p:cNvSpPr>
          <p:nvPr>
            <p:ph sz="half" idx="15"/>
          </p:nvPr>
        </p:nvSpPr>
        <p:spPr/>
        <p:txBody>
          <a:bodyPr/>
          <a:lstStyle/>
          <a:p>
            <a:r>
              <a:rPr lang="en-GB" dirty="0"/>
              <a:t>Source:  RF analysis of ONS, Labour Market Statistics. </a:t>
            </a:r>
          </a:p>
        </p:txBody>
      </p:sp>
      <p:sp>
        <p:nvSpPr>
          <p:cNvPr id="7" name="Footer Placeholder 6">
            <a:extLst>
              <a:ext uri="{FF2B5EF4-FFF2-40B4-BE49-F238E27FC236}">
                <a16:creationId xmlns:a16="http://schemas.microsoft.com/office/drawing/2014/main" id="{17631723-F475-4318-9F8D-F13C6E291794}"/>
              </a:ext>
            </a:extLst>
          </p:cNvPr>
          <p:cNvSpPr>
            <a:spLocks noGrp="1"/>
          </p:cNvSpPr>
          <p:nvPr>
            <p:ph type="ftr" sz="quarter" idx="3"/>
          </p:nvPr>
        </p:nvSpPr>
        <p:spPr/>
        <p:txBody>
          <a:bodyPr/>
          <a:lstStyle/>
          <a:p>
            <a:r>
              <a:rPr lang="en-GB"/>
              <a:t>@resfoundation</a:t>
            </a:r>
            <a:endParaRPr lang="en-GB" dirty="0"/>
          </a:p>
        </p:txBody>
      </p:sp>
      <p:sp>
        <p:nvSpPr>
          <p:cNvPr id="8" name="Title 7">
            <a:extLst>
              <a:ext uri="{FF2B5EF4-FFF2-40B4-BE49-F238E27FC236}">
                <a16:creationId xmlns:a16="http://schemas.microsoft.com/office/drawing/2014/main" id="{A194D484-6DFC-4721-B050-92DE87D7723F}"/>
              </a:ext>
            </a:extLst>
          </p:cNvPr>
          <p:cNvSpPr>
            <a:spLocks noGrp="1"/>
          </p:cNvSpPr>
          <p:nvPr>
            <p:ph type="title"/>
          </p:nvPr>
        </p:nvSpPr>
        <p:spPr/>
        <p:txBody>
          <a:bodyPr/>
          <a:lstStyle/>
          <a:p>
            <a:r>
              <a:rPr lang="en-GB" dirty="0"/>
              <a:t>Wages are not keeping pace with inflation</a:t>
            </a:r>
          </a:p>
        </p:txBody>
      </p:sp>
    </p:spTree>
    <p:extLst>
      <p:ext uri="{BB962C8B-B14F-4D97-AF65-F5344CB8AC3E}">
        <p14:creationId xmlns:p14="http://schemas.microsoft.com/office/powerpoint/2010/main" val="582115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6AA18-0F2D-459B-B527-0D07FF7AAD40}" type="slidenum">
              <a:rPr kumimoji="0" lang="en-GB" sz="1100" b="0" i="0" u="none" strike="noStrike" kern="1200" cap="none" spc="0" normalizeH="0" baseline="0" noProof="0" smtClean="0">
                <a:ln>
                  <a:noFill/>
                </a:ln>
                <a:solidFill>
                  <a:srgbClr val="404040"/>
                </a:solidFill>
                <a:effectLst/>
                <a:uLnTx/>
                <a:uFillTx/>
                <a:latin typeface="Adelle Sans 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100" b="0" i="0" u="none" strike="noStrike" kern="1200" cap="none" spc="0" normalizeH="0" baseline="0" noProof="0" dirty="0">
              <a:ln>
                <a:noFill/>
              </a:ln>
              <a:solidFill>
                <a:srgbClr val="404040"/>
              </a:solidFill>
              <a:effectLst/>
              <a:uLnTx/>
              <a:uFillTx/>
              <a:latin typeface="Adelle Sans Lt"/>
              <a:ea typeface="+mn-ea"/>
              <a:cs typeface="+mn-cs"/>
            </a:endParaRPr>
          </a:p>
        </p:txBody>
      </p:sp>
      <p:sp>
        <p:nvSpPr>
          <p:cNvPr id="3" name="Content Placeholder 2"/>
          <p:cNvSpPr>
            <a:spLocks noGrp="1"/>
          </p:cNvSpPr>
          <p:nvPr>
            <p:ph sz="half" idx="16"/>
          </p:nvPr>
        </p:nvSpPr>
        <p:spPr>
          <a:xfrm>
            <a:off x="263351" y="1276376"/>
            <a:ext cx="10557049" cy="310307"/>
          </a:xfrm>
        </p:spPr>
        <p:txBody>
          <a:bodyPr/>
          <a:lstStyle/>
          <a:p>
            <a:r>
              <a:rPr lang="en-GB" dirty="0"/>
              <a:t>Annual real growth in median equivalised household disposable income for non-pensioners, after housing costs: GB/UK</a:t>
            </a:r>
          </a:p>
        </p:txBody>
      </p:sp>
      <p:sp>
        <p:nvSpPr>
          <p:cNvPr id="5" name="Content Placeholder 4"/>
          <p:cNvSpPr>
            <a:spLocks noGrp="1"/>
          </p:cNvSpPr>
          <p:nvPr>
            <p:ph sz="half" idx="14"/>
          </p:nvPr>
        </p:nvSpPr>
        <p:spPr>
          <a:xfrm>
            <a:off x="9768408" y="1733550"/>
            <a:ext cx="2211320" cy="4533134"/>
          </a:xfrm>
        </p:spPr>
        <p:txBody>
          <a:bodyPr/>
          <a:lstStyle/>
          <a:p>
            <a:endParaRPr lang="en-GB" dirty="0"/>
          </a:p>
        </p:txBody>
      </p:sp>
      <p:sp>
        <p:nvSpPr>
          <p:cNvPr id="6" name="Content Placeholder 5"/>
          <p:cNvSpPr>
            <a:spLocks noGrp="1"/>
          </p:cNvSpPr>
          <p:nvPr>
            <p:ph sz="half" idx="15"/>
          </p:nvPr>
        </p:nvSpPr>
        <p:spPr>
          <a:xfrm>
            <a:off x="279422" y="6266684"/>
            <a:ext cx="9360000" cy="454790"/>
          </a:xfrm>
        </p:spPr>
        <p:txBody>
          <a:bodyPr/>
          <a:lstStyle/>
          <a:p>
            <a:r>
              <a:rPr lang="en-GB" dirty="0"/>
              <a:t>Notes: Projections after 2019-20. Data source changes in 1994-95. GB from 1994-95 to 2001-02. See The Living Standards Outlook 2022 for details of our projection methodology.</a:t>
            </a:r>
          </a:p>
          <a:p>
            <a:r>
              <a:rPr lang="en-GB" dirty="0"/>
              <a:t>Source: RF analysis of DWP &amp; IFS, Households Below Average Income; and RF projection including use of the IPPR Tax Benefit Model, ONS data, and OBR forecasts.</a:t>
            </a:r>
          </a:p>
        </p:txBody>
      </p:sp>
      <p:sp>
        <p:nvSpPr>
          <p:cNvPr id="7" name="Footer Placeholder 6"/>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404040"/>
                </a:solidFill>
                <a:effectLst/>
                <a:uLnTx/>
                <a:uFillTx/>
                <a:latin typeface="Adelle Sans Lt"/>
                <a:ea typeface="+mn-ea"/>
                <a:cs typeface="+mn-cs"/>
              </a:rPr>
              <a:t>@resfoundation</a:t>
            </a:r>
            <a:endParaRPr kumimoji="0" lang="en-GB" sz="1100" b="0" i="0" u="none" strike="noStrike" kern="1200" cap="none" spc="0" normalizeH="0" baseline="0" noProof="0" dirty="0">
              <a:ln>
                <a:noFill/>
              </a:ln>
              <a:solidFill>
                <a:srgbClr val="404040"/>
              </a:solidFill>
              <a:effectLst/>
              <a:uLnTx/>
              <a:uFillTx/>
              <a:latin typeface="Adelle Sans Lt"/>
              <a:ea typeface="+mn-ea"/>
              <a:cs typeface="+mn-cs"/>
            </a:endParaRPr>
          </a:p>
        </p:txBody>
      </p:sp>
      <p:sp>
        <p:nvSpPr>
          <p:cNvPr id="8" name="Title 7"/>
          <p:cNvSpPr>
            <a:spLocks noGrp="1"/>
          </p:cNvSpPr>
          <p:nvPr>
            <p:ph type="title"/>
          </p:nvPr>
        </p:nvSpPr>
        <p:spPr>
          <a:xfrm>
            <a:off x="263352" y="244869"/>
            <a:ext cx="10095674" cy="895189"/>
          </a:xfrm>
        </p:spPr>
        <p:txBody>
          <a:bodyPr/>
          <a:lstStyle/>
          <a:p>
            <a:r>
              <a:rPr lang="en-GB" dirty="0"/>
              <a:t>Following the Spring Statement, incomes were set to fall by over £1,000 in 2022-23</a:t>
            </a:r>
          </a:p>
        </p:txBody>
      </p:sp>
      <p:pic>
        <p:nvPicPr>
          <p:cNvPr id="11" name="Picture Placeholder 9">
            <a:extLst>
              <a:ext uri="{FF2B5EF4-FFF2-40B4-BE49-F238E27FC236}">
                <a16:creationId xmlns:a16="http://schemas.microsoft.com/office/drawing/2014/main" id="{20EADFA6-E8FD-44BC-8E0B-25D9A281F2C9}"/>
              </a:ext>
            </a:extLst>
          </p:cNvPr>
          <p:cNvPicPr>
            <a:picLocks noGrp="1" noChangeAspect="1"/>
          </p:cNvPicPr>
          <p:nvPr>
            <p:ph type="pic" sz="quarter" idx="12"/>
          </p:nvPr>
        </p:nvPicPr>
        <p:blipFill>
          <a:blip r:embed="rId3"/>
          <a:srcRect l="102" r="102"/>
          <a:stretch>
            <a:fillRect/>
          </a:stretch>
        </p:blipFill>
        <p:spPr>
          <a:xfrm>
            <a:off x="279400" y="1585913"/>
            <a:ext cx="9359900" cy="4681537"/>
          </a:xfrm>
          <a:prstGeom prst="rect">
            <a:avLst/>
          </a:prstGeom>
        </p:spPr>
      </p:pic>
    </p:spTree>
    <p:extLst>
      <p:ext uri="{BB962C8B-B14F-4D97-AF65-F5344CB8AC3E}">
        <p14:creationId xmlns:p14="http://schemas.microsoft.com/office/powerpoint/2010/main" val="1125185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5ED02E-E532-4E90-B085-7E5FD3C9B015}"/>
              </a:ext>
            </a:extLst>
          </p:cNvPr>
          <p:cNvSpPr>
            <a:spLocks noGrp="1"/>
          </p:cNvSpPr>
          <p:nvPr>
            <p:ph type="sldNum" sz="quarter" idx="4"/>
          </p:nvPr>
        </p:nvSpPr>
        <p:spPr/>
        <p:txBody>
          <a:bodyPr/>
          <a:lstStyle/>
          <a:p>
            <a:fld id="{2776AA18-0F2D-459B-B527-0D07FF7AAD40}" type="slidenum">
              <a:rPr lang="en-GB" smtClean="0"/>
              <a:pPr/>
              <a:t>8</a:t>
            </a:fld>
            <a:endParaRPr lang="en-GB" dirty="0"/>
          </a:p>
        </p:txBody>
      </p:sp>
      <p:sp>
        <p:nvSpPr>
          <p:cNvPr id="3" name="Content Placeholder 2">
            <a:extLst>
              <a:ext uri="{FF2B5EF4-FFF2-40B4-BE49-F238E27FC236}">
                <a16:creationId xmlns:a16="http://schemas.microsoft.com/office/drawing/2014/main" id="{4016D163-D1F5-4FCB-843C-2726F3C1872C}"/>
              </a:ext>
            </a:extLst>
          </p:cNvPr>
          <p:cNvSpPr>
            <a:spLocks noGrp="1"/>
          </p:cNvSpPr>
          <p:nvPr>
            <p:ph sz="half" idx="16"/>
          </p:nvPr>
        </p:nvSpPr>
        <p:spPr>
          <a:xfrm>
            <a:off x="263351" y="1268127"/>
            <a:ext cx="10700480" cy="310307"/>
          </a:xfrm>
        </p:spPr>
        <p:txBody>
          <a:bodyPr/>
          <a:lstStyle/>
          <a:p>
            <a:r>
              <a:rPr lang="en-GB" dirty="0"/>
              <a:t>Total real growth in median equivalised household disposable income per period for non-pensioners, after housing costs, by income </a:t>
            </a:r>
            <a:r>
              <a:rPr lang="en-GB" dirty="0" err="1"/>
              <a:t>vingtile</a:t>
            </a:r>
            <a:r>
              <a:rPr lang="en-GB" dirty="0"/>
              <a:t>: UK </a:t>
            </a:r>
          </a:p>
        </p:txBody>
      </p:sp>
      <p:sp>
        <p:nvSpPr>
          <p:cNvPr id="5" name="Content Placeholder 4">
            <a:extLst>
              <a:ext uri="{FF2B5EF4-FFF2-40B4-BE49-F238E27FC236}">
                <a16:creationId xmlns:a16="http://schemas.microsoft.com/office/drawing/2014/main" id="{62E75A08-F31E-427B-A455-A53A756A3396}"/>
              </a:ext>
            </a:extLst>
          </p:cNvPr>
          <p:cNvSpPr>
            <a:spLocks noGrp="1"/>
          </p:cNvSpPr>
          <p:nvPr>
            <p:ph sz="half" idx="14"/>
          </p:nvPr>
        </p:nvSpPr>
        <p:spPr/>
        <p:txBody>
          <a:bodyPr/>
          <a:lstStyle/>
          <a:p>
            <a:endParaRPr lang="en-GB"/>
          </a:p>
        </p:txBody>
      </p:sp>
      <p:sp>
        <p:nvSpPr>
          <p:cNvPr id="6" name="Content Placeholder 5">
            <a:extLst>
              <a:ext uri="{FF2B5EF4-FFF2-40B4-BE49-F238E27FC236}">
                <a16:creationId xmlns:a16="http://schemas.microsoft.com/office/drawing/2014/main" id="{CEF1A3FF-957F-4E2A-8166-671B6CCDF00D}"/>
              </a:ext>
            </a:extLst>
          </p:cNvPr>
          <p:cNvSpPr>
            <a:spLocks noGrp="1"/>
          </p:cNvSpPr>
          <p:nvPr>
            <p:ph sz="half" idx="15"/>
          </p:nvPr>
        </p:nvSpPr>
        <p:spPr>
          <a:xfrm>
            <a:off x="279422" y="6126325"/>
            <a:ext cx="9360000" cy="365126"/>
          </a:xfrm>
        </p:spPr>
        <p:txBody>
          <a:bodyPr/>
          <a:lstStyle/>
          <a:p>
            <a:r>
              <a:rPr lang="en-GB" dirty="0"/>
              <a:t>Notes: We exclude the bottom 5 per cent, due to concerns about the reliability of data for this group. See The Living Standards Outlook 2022 for details of our projection methodology. Some periods are four years long and others five years. The chosen time periods correspond to the years of past general elections (plus 2024), but we do not include a division for the 2017 election and nor do we try to estimate growth over the February to October parliament of 1974.</a:t>
            </a:r>
          </a:p>
          <a:p>
            <a:r>
              <a:rPr lang="en-GB" dirty="0"/>
              <a:t>Source: RF analysis of DWP &amp; IFS, Households Below Average Income; and RF projection including use of the IPPR Tax Benefit Model, ONS data, and OBR forecasts.</a:t>
            </a:r>
          </a:p>
          <a:p>
            <a:endParaRPr lang="en-GB" dirty="0"/>
          </a:p>
        </p:txBody>
      </p:sp>
      <p:sp>
        <p:nvSpPr>
          <p:cNvPr id="7" name="Footer Placeholder 6">
            <a:extLst>
              <a:ext uri="{FF2B5EF4-FFF2-40B4-BE49-F238E27FC236}">
                <a16:creationId xmlns:a16="http://schemas.microsoft.com/office/drawing/2014/main" id="{D553ACE6-6D4D-4C6A-9D2C-2372E0E97DA1}"/>
              </a:ext>
            </a:extLst>
          </p:cNvPr>
          <p:cNvSpPr>
            <a:spLocks noGrp="1"/>
          </p:cNvSpPr>
          <p:nvPr>
            <p:ph type="ftr" sz="quarter" idx="3"/>
          </p:nvPr>
        </p:nvSpPr>
        <p:spPr/>
        <p:txBody>
          <a:bodyPr/>
          <a:lstStyle/>
          <a:p>
            <a:r>
              <a:rPr lang="en-GB"/>
              <a:t>@resfoundation</a:t>
            </a:r>
            <a:endParaRPr lang="en-GB" dirty="0"/>
          </a:p>
        </p:txBody>
      </p:sp>
      <p:sp>
        <p:nvSpPr>
          <p:cNvPr id="8" name="Title 7">
            <a:extLst>
              <a:ext uri="{FF2B5EF4-FFF2-40B4-BE49-F238E27FC236}">
                <a16:creationId xmlns:a16="http://schemas.microsoft.com/office/drawing/2014/main" id="{1A4F1961-1567-4137-8C75-C1C2E4EE2D7E}"/>
              </a:ext>
            </a:extLst>
          </p:cNvPr>
          <p:cNvSpPr>
            <a:spLocks noGrp="1"/>
          </p:cNvSpPr>
          <p:nvPr>
            <p:ph type="title"/>
          </p:nvPr>
        </p:nvSpPr>
        <p:spPr>
          <a:xfrm>
            <a:off x="263351" y="231501"/>
            <a:ext cx="10273352" cy="895189"/>
          </a:xfrm>
        </p:spPr>
        <p:txBody>
          <a:bodyPr/>
          <a:lstStyle/>
          <a:p>
            <a:r>
              <a:rPr lang="en-GB" dirty="0"/>
              <a:t>…with big declines in income this year across the distribution</a:t>
            </a:r>
          </a:p>
        </p:txBody>
      </p:sp>
      <p:pic>
        <p:nvPicPr>
          <p:cNvPr id="11" name="Picture Placeholder 10">
            <a:extLst>
              <a:ext uri="{FF2B5EF4-FFF2-40B4-BE49-F238E27FC236}">
                <a16:creationId xmlns:a16="http://schemas.microsoft.com/office/drawing/2014/main" id="{9DD55603-B107-4284-9B08-9257373B418C}"/>
              </a:ext>
            </a:extLst>
          </p:cNvPr>
          <p:cNvPicPr>
            <a:picLocks noGrp="1" noChangeAspect="1"/>
          </p:cNvPicPr>
          <p:nvPr>
            <p:ph type="pic" sz="quarter" idx="12"/>
          </p:nvPr>
        </p:nvPicPr>
        <p:blipFill>
          <a:blip r:embed="rId3"/>
          <a:srcRect l="17" r="17"/>
          <a:stretch>
            <a:fillRect/>
          </a:stretch>
        </p:blipFill>
        <p:spPr>
          <a:xfrm>
            <a:off x="279422" y="1578434"/>
            <a:ext cx="9095782" cy="4547891"/>
          </a:xfrm>
          <a:prstGeom prst="rect">
            <a:avLst/>
          </a:prstGeom>
        </p:spPr>
      </p:pic>
    </p:spTree>
    <p:extLst>
      <p:ext uri="{BB962C8B-B14F-4D97-AF65-F5344CB8AC3E}">
        <p14:creationId xmlns:p14="http://schemas.microsoft.com/office/powerpoint/2010/main" val="2204148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6B8C36-A76A-497E-BF16-3EE0CCB7B00B}"/>
              </a:ext>
            </a:extLst>
          </p:cNvPr>
          <p:cNvSpPr>
            <a:spLocks noGrp="1"/>
          </p:cNvSpPr>
          <p:nvPr>
            <p:ph type="sldNum" sz="quarter" idx="4"/>
          </p:nvPr>
        </p:nvSpPr>
        <p:spPr/>
        <p:txBody>
          <a:bodyPr/>
          <a:lstStyle/>
          <a:p>
            <a:fld id="{2776AA18-0F2D-459B-B527-0D07FF7AAD40}" type="slidenum">
              <a:rPr lang="en-GB" smtClean="0"/>
              <a:pPr/>
              <a:t>9</a:t>
            </a:fld>
            <a:endParaRPr lang="en-GB" dirty="0"/>
          </a:p>
        </p:txBody>
      </p:sp>
      <p:sp>
        <p:nvSpPr>
          <p:cNvPr id="3" name="Content Placeholder 2">
            <a:extLst>
              <a:ext uri="{FF2B5EF4-FFF2-40B4-BE49-F238E27FC236}">
                <a16:creationId xmlns:a16="http://schemas.microsoft.com/office/drawing/2014/main" id="{D1BFA945-EFF7-44AA-AD69-A957C55B5921}"/>
              </a:ext>
            </a:extLst>
          </p:cNvPr>
          <p:cNvSpPr>
            <a:spLocks noGrp="1"/>
          </p:cNvSpPr>
          <p:nvPr>
            <p:ph sz="half" idx="16"/>
          </p:nvPr>
        </p:nvSpPr>
        <p:spPr/>
        <p:txBody>
          <a:bodyPr/>
          <a:lstStyle/>
          <a:p>
            <a:r>
              <a:rPr lang="en-GB" dirty="0"/>
              <a:t>Annual gains from all measures announced in 2022 by equivalised after housing cost household income </a:t>
            </a:r>
            <a:r>
              <a:rPr lang="en-GB" dirty="0" err="1"/>
              <a:t>vingtile</a:t>
            </a:r>
            <a:r>
              <a:rPr lang="en-GB" dirty="0"/>
              <a:t>: 2022-23</a:t>
            </a:r>
          </a:p>
        </p:txBody>
      </p:sp>
      <p:pic>
        <p:nvPicPr>
          <p:cNvPr id="10" name="Picture Placeholder 9">
            <a:extLst>
              <a:ext uri="{FF2B5EF4-FFF2-40B4-BE49-F238E27FC236}">
                <a16:creationId xmlns:a16="http://schemas.microsoft.com/office/drawing/2014/main" id="{BC6CC5E9-9A1C-485D-B4C8-8D4B2CFBAF84}"/>
              </a:ext>
            </a:extLst>
          </p:cNvPr>
          <p:cNvPicPr>
            <a:picLocks noGrp="1" noChangeAspect="1"/>
          </p:cNvPicPr>
          <p:nvPr>
            <p:ph type="pic" sz="quarter" idx="12"/>
          </p:nvPr>
        </p:nvPicPr>
        <p:blipFill>
          <a:blip r:embed="rId2"/>
          <a:srcRect l="45" r="45"/>
          <a:stretch>
            <a:fillRect/>
          </a:stretch>
        </p:blipFill>
        <p:spPr>
          <a:prstGeom prst="rect">
            <a:avLst/>
          </a:prstGeom>
        </p:spPr>
      </p:pic>
      <p:sp>
        <p:nvSpPr>
          <p:cNvPr id="5" name="Content Placeholder 4">
            <a:extLst>
              <a:ext uri="{FF2B5EF4-FFF2-40B4-BE49-F238E27FC236}">
                <a16:creationId xmlns:a16="http://schemas.microsoft.com/office/drawing/2014/main" id="{4388538A-19CD-4F50-94C9-F320BA163CCE}"/>
              </a:ext>
            </a:extLst>
          </p:cNvPr>
          <p:cNvSpPr>
            <a:spLocks noGrp="1"/>
          </p:cNvSpPr>
          <p:nvPr>
            <p:ph sz="half" idx="14"/>
          </p:nvPr>
        </p:nvSpPr>
        <p:spPr/>
        <p:txBody>
          <a:bodyPr/>
          <a:lstStyle/>
          <a:p>
            <a:endParaRPr lang="en-GB"/>
          </a:p>
        </p:txBody>
      </p:sp>
      <p:sp>
        <p:nvSpPr>
          <p:cNvPr id="6" name="Content Placeholder 5">
            <a:extLst>
              <a:ext uri="{FF2B5EF4-FFF2-40B4-BE49-F238E27FC236}">
                <a16:creationId xmlns:a16="http://schemas.microsoft.com/office/drawing/2014/main" id="{145441F1-EB25-4C19-988F-08BD30230C14}"/>
              </a:ext>
            </a:extLst>
          </p:cNvPr>
          <p:cNvSpPr>
            <a:spLocks noGrp="1"/>
          </p:cNvSpPr>
          <p:nvPr>
            <p:ph sz="half" idx="15"/>
          </p:nvPr>
        </p:nvSpPr>
        <p:spPr/>
        <p:txBody>
          <a:bodyPr/>
          <a:lstStyle/>
          <a:p>
            <a:r>
              <a:rPr lang="en-GB" dirty="0"/>
              <a:t>Notes: Includes newly announced policies, 5p Fuel Duty cut and higher National Insurance thresholds, £150 Council Tax rebate and original £200 Energy Bills Support Scheme.</a:t>
            </a:r>
          </a:p>
          <a:p>
            <a:r>
              <a:rPr lang="en-GB" dirty="0"/>
              <a:t>Source: RF analysis of DWP, HBAI; ONS, LCFS; and IPPR tax benefit model.</a:t>
            </a:r>
          </a:p>
        </p:txBody>
      </p:sp>
      <p:sp>
        <p:nvSpPr>
          <p:cNvPr id="7" name="Footer Placeholder 6">
            <a:extLst>
              <a:ext uri="{FF2B5EF4-FFF2-40B4-BE49-F238E27FC236}">
                <a16:creationId xmlns:a16="http://schemas.microsoft.com/office/drawing/2014/main" id="{6FD40C74-0241-4B29-9DA3-E4CB2021C00B}"/>
              </a:ext>
            </a:extLst>
          </p:cNvPr>
          <p:cNvSpPr>
            <a:spLocks noGrp="1"/>
          </p:cNvSpPr>
          <p:nvPr>
            <p:ph type="ftr" sz="quarter" idx="3"/>
          </p:nvPr>
        </p:nvSpPr>
        <p:spPr/>
        <p:txBody>
          <a:bodyPr/>
          <a:lstStyle/>
          <a:p>
            <a:r>
              <a:rPr lang="en-GB"/>
              <a:t>@resfoundation</a:t>
            </a:r>
            <a:endParaRPr lang="en-GB" dirty="0"/>
          </a:p>
        </p:txBody>
      </p:sp>
      <p:sp>
        <p:nvSpPr>
          <p:cNvPr id="8" name="Title 7">
            <a:extLst>
              <a:ext uri="{FF2B5EF4-FFF2-40B4-BE49-F238E27FC236}">
                <a16:creationId xmlns:a16="http://schemas.microsoft.com/office/drawing/2014/main" id="{C35B8365-275F-42B3-94A1-AE55F3627490}"/>
              </a:ext>
            </a:extLst>
          </p:cNvPr>
          <p:cNvSpPr>
            <a:spLocks noGrp="1"/>
          </p:cNvSpPr>
          <p:nvPr>
            <p:ph type="title"/>
          </p:nvPr>
        </p:nvSpPr>
        <p:spPr>
          <a:xfrm>
            <a:off x="263351" y="234374"/>
            <a:ext cx="10557049" cy="895189"/>
          </a:xfrm>
        </p:spPr>
        <p:txBody>
          <a:bodyPr/>
          <a:lstStyle/>
          <a:p>
            <a:r>
              <a:rPr lang="en-GB" dirty="0"/>
              <a:t>May’s cost of living support package has filled in the gaps left </a:t>
            </a:r>
            <a:br>
              <a:rPr lang="en-GB" dirty="0"/>
            </a:br>
            <a:r>
              <a:rPr lang="en-GB" dirty="0"/>
              <a:t>by earlier announcements</a:t>
            </a:r>
          </a:p>
        </p:txBody>
      </p:sp>
    </p:spTree>
    <p:extLst>
      <p:ext uri="{BB962C8B-B14F-4D97-AF65-F5344CB8AC3E}">
        <p14:creationId xmlns:p14="http://schemas.microsoft.com/office/powerpoint/2010/main" val="1050863615"/>
      </p:ext>
    </p:extLst>
  </p:cSld>
  <p:clrMapOvr>
    <a:masterClrMapping/>
  </p:clrMapOvr>
</p:sld>
</file>

<file path=ppt/theme/theme1.xml><?xml version="1.0" encoding="utf-8"?>
<a:theme xmlns:a="http://schemas.openxmlformats.org/drawingml/2006/main" name="White Background">
  <a:themeElements>
    <a:clrScheme name="Resolution Foundation">
      <a:dk1>
        <a:srgbClr val="404040"/>
      </a:dk1>
      <a:lt1>
        <a:sysClr val="window" lastClr="FFFFFF"/>
      </a:lt1>
      <a:dk2>
        <a:srgbClr val="2C6B82"/>
      </a:dk2>
      <a:lt2>
        <a:srgbClr val="FFFFFF"/>
      </a:lt2>
      <a:accent1>
        <a:srgbClr val="F5D418"/>
      </a:accent1>
      <a:accent2>
        <a:srgbClr val="EE7062"/>
      </a:accent2>
      <a:accent3>
        <a:srgbClr val="C6C2D8"/>
      </a:accent3>
      <a:accent4>
        <a:srgbClr val="8CA7B8"/>
      </a:accent4>
      <a:accent5>
        <a:srgbClr val="FEECDB"/>
      </a:accent5>
      <a:accent6>
        <a:srgbClr val="999999"/>
      </a:accent6>
      <a:hlink>
        <a:srgbClr val="2C6B82"/>
      </a:hlink>
      <a:folHlink>
        <a:srgbClr val="999999"/>
      </a:folHlink>
    </a:clrScheme>
    <a:fontScheme name="Resolution Foundation">
      <a:majorFont>
        <a:latin typeface="Adelle PE Lt"/>
        <a:ea typeface=""/>
        <a:cs typeface=""/>
      </a:majorFont>
      <a:minorFont>
        <a:latin typeface="Adelle Sans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B0F4C8B0-7583-4A12-A08A-0EEE522A2530}" vid="{AE15561F-6F50-468E-B73A-F302D752B4F8}"/>
    </a:ext>
  </a:extLst>
</a:theme>
</file>

<file path=ppt/theme/theme2.xml><?xml version="1.0" encoding="utf-8"?>
<a:theme xmlns:a="http://schemas.openxmlformats.org/drawingml/2006/main" name="Colour Background">
  <a:themeElements>
    <a:clrScheme name="Resolution Foundation">
      <a:dk1>
        <a:srgbClr val="404040"/>
      </a:dk1>
      <a:lt1>
        <a:sysClr val="window" lastClr="FFFFFF"/>
      </a:lt1>
      <a:dk2>
        <a:srgbClr val="2C6B82"/>
      </a:dk2>
      <a:lt2>
        <a:srgbClr val="FFFFFF"/>
      </a:lt2>
      <a:accent1>
        <a:srgbClr val="F5D418"/>
      </a:accent1>
      <a:accent2>
        <a:srgbClr val="EE7062"/>
      </a:accent2>
      <a:accent3>
        <a:srgbClr val="C6C2D8"/>
      </a:accent3>
      <a:accent4>
        <a:srgbClr val="8CA7B8"/>
      </a:accent4>
      <a:accent5>
        <a:srgbClr val="FEECDB"/>
      </a:accent5>
      <a:accent6>
        <a:srgbClr val="999999"/>
      </a:accent6>
      <a:hlink>
        <a:srgbClr val="2C6B82"/>
      </a:hlink>
      <a:folHlink>
        <a:srgbClr val="999999"/>
      </a:folHlink>
    </a:clrScheme>
    <a:fontScheme name="Resolution Foundation">
      <a:majorFont>
        <a:latin typeface="Adelle PE Lt"/>
        <a:ea typeface=""/>
        <a:cs typeface=""/>
      </a:majorFont>
      <a:minorFont>
        <a:latin typeface="Adelle Sans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F4C8B0-7583-4A12-A08A-0EEE522A2530}" vid="{A851D475-7E4C-4819-AE0D-75603F362F2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PresentationTemplate 2021</Template>
  <TotalTime>327</TotalTime>
  <Words>1788</Words>
  <Application>Microsoft Office PowerPoint</Application>
  <PresentationFormat>Widescreen</PresentationFormat>
  <Paragraphs>187</Paragraphs>
  <Slides>30</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Adelle PE Lt</vt:lpstr>
      <vt:lpstr>Avenir LT Std 55 Roman</vt:lpstr>
      <vt:lpstr>Avenir LT Std 45 Book</vt:lpstr>
      <vt:lpstr>Corbel</vt:lpstr>
      <vt:lpstr>Adobe Fan Heiti Std B</vt:lpstr>
      <vt:lpstr>Arial</vt:lpstr>
      <vt:lpstr>Adelle PE Sb</vt:lpstr>
      <vt:lpstr>Calibri</vt:lpstr>
      <vt:lpstr>Adelle Sans Lt</vt:lpstr>
      <vt:lpstr>Trebuchet MS</vt:lpstr>
      <vt:lpstr>White Background</vt:lpstr>
      <vt:lpstr>Colour Background</vt:lpstr>
      <vt:lpstr>PowerPoint Presentation</vt:lpstr>
      <vt:lpstr>Plan</vt:lpstr>
      <vt:lpstr>PowerPoint Presentation</vt:lpstr>
      <vt:lpstr>Inflation is at its highest level for 40 years and is forecast to go higher</vt:lpstr>
      <vt:lpstr>This type of inflation hits the poorest hardest</vt:lpstr>
      <vt:lpstr>Wages are not keeping pace with inflation</vt:lpstr>
      <vt:lpstr>Following the Spring Statement, incomes were set to fall by over £1,000 in 2022-23</vt:lpstr>
      <vt:lpstr>…with big declines in income this year across the distribution</vt:lpstr>
      <vt:lpstr>May’s cost of living support package has filled in the gaps left  by earlier announcements</vt:lpstr>
      <vt:lpstr>PowerPoint Presentation</vt:lpstr>
      <vt:lpstr>Even pre-Covid-19, medium-term growth had been weak  (for everyone)</vt:lpstr>
      <vt:lpstr>Even pre-Covid-19, medium-term growth had been weak  (for everyone)</vt:lpstr>
      <vt:lpstr>Other countries have not had such a weak period – with many overtaking the UK in typical living standards</vt:lpstr>
      <vt:lpstr>Inequality has remained high: the top 10 most unequal years  were all between 2000-01 and 2019-20</vt:lpstr>
      <vt:lpstr>The income distribution in the UK and US is notably different from other rich nations, with higher top income shares</vt:lpstr>
      <vt:lpstr>The income distribution in the UK and US is notably different from other rich nations, with higher top income shares</vt:lpstr>
      <vt:lpstr>Non-pensioner income growth will depend largely on earnings (inc. employment), benefits, taxes and housing</vt:lpstr>
      <vt:lpstr>Overall income growth is driven by increases in  productivity per hour</vt:lpstr>
      <vt:lpstr>But it’s hard to deliver progressive growth without benefits  rising as earnings do</vt:lpstr>
      <vt:lpstr>The long view on living standards – the Economy 2030 Inquiry agenda</vt:lpstr>
      <vt:lpstr>PowerPoint Presentation</vt:lpstr>
      <vt:lpstr>Where do we stand on net zero?</vt:lpstr>
      <vt:lpstr>The next 15 years of decarbonisation will not be like the last</vt:lpstr>
      <vt:lpstr>Our approach</vt:lpstr>
      <vt:lpstr>Economy wide cost forecasts hide crucial timing and distributional impacts</vt:lpstr>
      <vt:lpstr>Fair distribution of costs and support is vital (but not easy)</vt:lpstr>
      <vt:lpstr>Sharing the benefits of net zero is as important as sharing the costs</vt:lpstr>
      <vt:lpstr>The UK’s economic strategy needs updating in light of net zero</vt:lpstr>
      <vt:lpstr>Key takeaways: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Krishan Shah</dc:creator>
  <cp:lastModifiedBy>James Smith</cp:lastModifiedBy>
  <cp:revision>43</cp:revision>
  <cp:lastPrinted>2022-06-22T10:25:03Z</cp:lastPrinted>
  <dcterms:created xsi:type="dcterms:W3CDTF">2022-05-30T07:39:45Z</dcterms:created>
  <dcterms:modified xsi:type="dcterms:W3CDTF">2022-07-07T17:22:44Z</dcterms:modified>
</cp:coreProperties>
</file>